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508" r:id="rId5"/>
    <p:sldId id="655" r:id="rId6"/>
    <p:sldId id="656" r:id="rId7"/>
    <p:sldId id="657" r:id="rId8"/>
    <p:sldId id="658" r:id="rId9"/>
    <p:sldId id="659" r:id="rId10"/>
    <p:sldId id="660" r:id="rId11"/>
    <p:sldId id="661" r:id="rId12"/>
    <p:sldId id="662" r:id="rId13"/>
    <p:sldId id="663"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AF528B4-3236-4932-8EE9-F09D92C1CE7D}">
          <p14:sldIdLst>
            <p14:sldId id="256"/>
            <p14:sldId id="508"/>
            <p14:sldId id="655"/>
            <p14:sldId id="656"/>
            <p14:sldId id="657"/>
            <p14:sldId id="658"/>
            <p14:sldId id="659"/>
            <p14:sldId id="660"/>
            <p14:sldId id="661"/>
            <p14:sldId id="662"/>
            <p14:sldId id="663"/>
          </p14:sldIdLst>
        </p14:section>
      </p14:sectionLst>
    </p:ext>
    <p:ext uri="{EFAFB233-063F-42B5-8137-9DF3F51BA10A}">
      <p15:sldGuideLst xmlns:p15="http://schemas.microsoft.com/office/powerpoint/2012/main">
        <p15:guide id="1" orient="horz" pos="1501" userDrawn="1">
          <p15:clr>
            <a:srgbClr val="A4A3A4"/>
          </p15:clr>
        </p15:guide>
        <p15:guide id="2" pos="6788" userDrawn="1">
          <p15:clr>
            <a:srgbClr val="A4A3A4"/>
          </p15:clr>
        </p15:guide>
        <p15:guide id="3" pos="4275" userDrawn="1">
          <p15:clr>
            <a:srgbClr val="A4A3A4"/>
          </p15:clr>
        </p15:guide>
        <p15:guide id="4" pos="7160" userDrawn="1">
          <p15:clr>
            <a:srgbClr val="A4A3A4"/>
          </p15:clr>
        </p15:guide>
        <p15:guide id="5" pos="710" userDrawn="1">
          <p15:clr>
            <a:srgbClr val="A4A3A4"/>
          </p15:clr>
        </p15:guide>
        <p15:guide id="6" pos="3362" userDrawn="1">
          <p15:clr>
            <a:srgbClr val="A4A3A4"/>
          </p15:clr>
        </p15:guide>
        <p15:guide id="7" pos="690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731"/>
    <a:srgbClr val="FFC000"/>
    <a:srgbClr val="66FFFF"/>
    <a:srgbClr val="C22C2D"/>
    <a:srgbClr val="FF6600"/>
    <a:srgbClr val="E0E0E5"/>
    <a:srgbClr val="FFE8CB"/>
    <a:srgbClr val="FFF2CC"/>
    <a:srgbClr val="FFF4E7"/>
    <a:srgbClr val="1C7A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67" autoAdjust="0"/>
    <p:restoredTop sz="95878" autoAdjust="0"/>
  </p:normalViewPr>
  <p:slideViewPr>
    <p:cSldViewPr showGuides="1">
      <p:cViewPr varScale="1">
        <p:scale>
          <a:sx n="78" d="100"/>
          <a:sy n="78" d="100"/>
        </p:scale>
        <p:origin x="802" y="72"/>
      </p:cViewPr>
      <p:guideLst>
        <p:guide orient="horz" pos="1501"/>
        <p:guide pos="6788"/>
        <p:guide pos="4275"/>
        <p:guide pos="7160"/>
        <p:guide pos="710"/>
        <p:guide pos="3362"/>
        <p:guide pos="690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F8E418-0B31-4A75-AEF7-45EC4E1362F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A43ADB-C279-4221-97E6-A4FCC2C6CFC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AA43ADB-C279-4221-97E6-A4FCC2C6CFC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6.jpe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7" Type="http://schemas.openxmlformats.org/officeDocument/2006/relationships/image" Target="../media/image9.jpe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2.png"/><Relationship Id="rId3" Type="http://schemas.microsoft.com/office/2007/relationships/hdphoto" Target="../media/image5.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封面">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srcRect/>
          <a:stretch>
            <a:fillRect/>
          </a:stretch>
        </p:blipFill>
        <p:spPr>
          <a:xfrm>
            <a:off x="0" y="0"/>
            <a:ext cx="12192000" cy="6858000"/>
          </a:xfrm>
          <a:prstGeom prst="rect">
            <a:avLst/>
          </a:prstGeom>
        </p:spPr>
      </p:pic>
      <p:sp>
        <p:nvSpPr>
          <p:cNvPr id="20" name="矩形 19"/>
          <p:cNvSpPr/>
          <p:nvPr userDrawn="1"/>
        </p:nvSpPr>
        <p:spPr>
          <a:xfrm flipH="1">
            <a:off x="0" y="0"/>
            <a:ext cx="12191996" cy="6858000"/>
          </a:xfrm>
          <a:prstGeom prst="rect">
            <a:avLst/>
          </a:prstGeom>
          <a:gradFill>
            <a:gsLst>
              <a:gs pos="40000">
                <a:srgbClr val="6B7A90">
                  <a:alpha val="23000"/>
                </a:srgbClr>
              </a:gs>
              <a:gs pos="72100">
                <a:srgbClr val="041D40">
                  <a:alpha val="80000"/>
                </a:srgbClr>
              </a:gs>
              <a:gs pos="100000">
                <a:schemeClr val="tx1">
                  <a:alpha val="73000"/>
                </a:scheme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7" name="标题 1"/>
          <p:cNvSpPr>
            <a:spLocks noGrp="1"/>
          </p:cNvSpPr>
          <p:nvPr>
            <p:ph type="title"/>
          </p:nvPr>
        </p:nvSpPr>
        <p:spPr>
          <a:xfrm>
            <a:off x="648999" y="2366859"/>
            <a:ext cx="6786465" cy="1754326"/>
          </a:xfrm>
          <a:prstGeom prst="rect">
            <a:avLst/>
          </a:prstGeom>
        </p:spPr>
        <p:txBody>
          <a:bodyPr>
            <a:spAutoFit/>
          </a:bodyPr>
          <a:lstStyle>
            <a:lvl1pPr>
              <a:defRPr lang="zh-CN" altLang="en-US" sz="6000" b="1" kern="0" spc="400" dirty="0">
                <a:solidFill>
                  <a:srgbClr val="C89868"/>
                </a:solidFill>
                <a:effectLst>
                  <a:outerShdw blurRad="38100" dist="38100" dir="2700000" sx="101000" sy="101000" algn="tl">
                    <a:srgbClr val="000000">
                      <a:alpha val="43137"/>
                    </a:srgbClr>
                  </a:outerShdw>
                </a:effectLst>
                <a:latin typeface="思源黑体 CN Bold" panose="020B0800000000000000" pitchFamily="34" charset="-122"/>
                <a:ea typeface="思源黑体 CN Bold" panose="020B0800000000000000" pitchFamily="34" charset="-122"/>
              </a:defRPr>
            </a:lvl1pPr>
          </a:lstStyle>
          <a:p>
            <a:pPr marL="0" lvl="0"/>
            <a:r>
              <a:rPr lang="zh-CN" altLang="en-US" dirty="0"/>
              <a:t>单击此处编辑母版标题样式</a:t>
            </a:r>
            <a:endParaRPr lang="zh-CN" altLang="en-US" dirty="0"/>
          </a:p>
        </p:txBody>
      </p:sp>
      <p:grpSp>
        <p:nvGrpSpPr>
          <p:cNvPr id="10" name="组合 9"/>
          <p:cNvGrpSpPr/>
          <p:nvPr/>
        </p:nvGrpSpPr>
        <p:grpSpPr>
          <a:xfrm>
            <a:off x="757498" y="4786335"/>
            <a:ext cx="3161944" cy="45719"/>
            <a:chOff x="1137730" y="5043804"/>
            <a:chExt cx="3161944" cy="45719"/>
          </a:xfrm>
        </p:grpSpPr>
        <p:cxnSp>
          <p:nvCxnSpPr>
            <p:cNvPr id="11" name="直接连接符 10"/>
            <p:cNvCxnSpPr/>
            <p:nvPr/>
          </p:nvCxnSpPr>
          <p:spPr>
            <a:xfrm flipV="1">
              <a:off x="1137730" y="5067165"/>
              <a:ext cx="3161944" cy="0"/>
            </a:xfrm>
            <a:prstGeom prst="line">
              <a:avLst/>
            </a:prstGeom>
            <a:ln>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137730" y="5043804"/>
              <a:ext cx="9742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内容占位符 4"/>
          <p:cNvSpPr>
            <a:spLocks noGrp="1"/>
          </p:cNvSpPr>
          <p:nvPr>
            <p:ph sz="quarter" idx="10" hasCustomPrompt="1"/>
          </p:nvPr>
        </p:nvSpPr>
        <p:spPr>
          <a:xfrm>
            <a:off x="1623222" y="4264249"/>
            <a:ext cx="4857373" cy="452438"/>
          </a:xfrm>
          <a:prstGeom prst="rect">
            <a:avLst/>
          </a:prstGeom>
        </p:spPr>
        <p:txBody>
          <a:bodyPr/>
          <a:lstStyle>
            <a:lvl1pPr marL="0" indent="0">
              <a:buNone/>
              <a:defRPr>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请在此处填入导师姓名</a:t>
            </a:r>
            <a:r>
              <a:rPr lang="en-US" altLang="zh-CN" dirty="0"/>
              <a:t>/</a:t>
            </a:r>
            <a:r>
              <a:rPr lang="zh-CN" altLang="en-US" dirty="0"/>
              <a:t>昵称</a:t>
            </a:r>
            <a:endParaRPr lang="zh-CN" altLang="en-US" dirty="0"/>
          </a:p>
        </p:txBody>
      </p:sp>
      <p:pic>
        <p:nvPicPr>
          <p:cNvPr id="13" name="图片 12"/>
          <p:cNvPicPr>
            <a:picLocks noChangeAspect="1"/>
          </p:cNvPicPr>
          <p:nvPr userDrawn="1"/>
        </p:nvPicPr>
        <p:blipFill>
          <a:blip r:embed="rId3" cstate="screen"/>
          <a:stretch>
            <a:fillRect/>
          </a:stretch>
        </p:blipFill>
        <p:spPr>
          <a:xfrm>
            <a:off x="330208" y="340913"/>
            <a:ext cx="1828799" cy="76290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userDrawn="1">
  <p:cSld name="2_with code frame short">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screen"/>
          <a:stretch>
            <a:fillRect/>
          </a:stretch>
        </p:blipFill>
        <p:spPr>
          <a:xfrm>
            <a:off x="10027876" y="230039"/>
            <a:ext cx="1828799" cy="762902"/>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结语">
    <p:spTree>
      <p:nvGrpSpPr>
        <p:cNvPr id="1" name=""/>
        <p:cNvGrpSpPr/>
        <p:nvPr/>
      </p:nvGrpSpPr>
      <p:grpSpPr>
        <a:xfrm>
          <a:off x="0" y="0"/>
          <a:ext cx="0" cy="0"/>
          <a:chOff x="0" y="0"/>
          <a:chExt cx="0" cy="0"/>
        </a:xfrm>
      </p:grpSpPr>
      <p:grpSp>
        <p:nvGrpSpPr>
          <p:cNvPr id="7" name="组合 6"/>
          <p:cNvGrpSpPr/>
          <p:nvPr userDrawn="1"/>
        </p:nvGrpSpPr>
        <p:grpSpPr>
          <a:xfrm>
            <a:off x="-968831" y="0"/>
            <a:ext cx="14538962" cy="7848600"/>
            <a:chOff x="-929642" y="0"/>
            <a:chExt cx="14538962" cy="7848600"/>
          </a:xfrm>
        </p:grpSpPr>
        <p:pic>
          <p:nvPicPr>
            <p:cNvPr id="8" name="图片 7"/>
            <p:cNvPicPr>
              <a:picLocks noChangeAspect="1"/>
            </p:cNvPicPr>
            <p:nvPr/>
          </p:nvPicPr>
          <p:blipFill rotWithShape="1">
            <a:blip r:embed="rId2"/>
            <a:srcRect/>
            <a:stretch>
              <a:fillRect/>
            </a:stretch>
          </p:blipFill>
          <p:spPr>
            <a:xfrm>
              <a:off x="-929642" y="0"/>
              <a:ext cx="14538961" cy="1152366"/>
            </a:xfrm>
            <a:prstGeom prst="rect">
              <a:avLst/>
            </a:prstGeom>
          </p:spPr>
        </p:pic>
        <p:pic>
          <p:nvPicPr>
            <p:cNvPr id="9" name="图片 8"/>
            <p:cNvPicPr>
              <a:picLocks noChangeAspect="1"/>
            </p:cNvPicPr>
            <p:nvPr/>
          </p:nvPicPr>
          <p:blipFill>
            <a:blip r:embed="rId3"/>
            <a:stretch>
              <a:fillRect/>
            </a:stretch>
          </p:blipFill>
          <p:spPr>
            <a:xfrm>
              <a:off x="-929641" y="990600"/>
              <a:ext cx="14538961" cy="6858000"/>
            </a:xfrm>
            <a:prstGeom prst="rect">
              <a:avLst/>
            </a:prstGeom>
          </p:spPr>
        </p:pic>
      </p:grpSp>
      <p:grpSp>
        <p:nvGrpSpPr>
          <p:cNvPr id="2" name="组合 1"/>
          <p:cNvGrpSpPr/>
          <p:nvPr userDrawn="1"/>
        </p:nvGrpSpPr>
        <p:grpSpPr>
          <a:xfrm>
            <a:off x="3000000" y="955306"/>
            <a:ext cx="6192001" cy="18000"/>
            <a:chOff x="3638754" y="955306"/>
            <a:chExt cx="6192001" cy="18000"/>
          </a:xfrm>
        </p:grpSpPr>
        <p:sp>
          <p:nvSpPr>
            <p:cNvPr id="12" name="Rectangle 5"/>
            <p:cNvSpPr/>
            <p:nvPr/>
          </p:nvSpPr>
          <p:spPr>
            <a:xfrm>
              <a:off x="6734755" y="955306"/>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13" name="Rectangle 5"/>
            <p:cNvSpPr/>
            <p:nvPr/>
          </p:nvSpPr>
          <p:spPr>
            <a:xfrm flipH="1">
              <a:off x="3638754" y="955306"/>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grpSp>
      <p:sp>
        <p:nvSpPr>
          <p:cNvPr id="14" name="内容占位符 3"/>
          <p:cNvSpPr>
            <a:spLocks noGrp="1"/>
          </p:cNvSpPr>
          <p:nvPr>
            <p:ph sz="quarter" idx="12"/>
          </p:nvPr>
        </p:nvSpPr>
        <p:spPr>
          <a:xfrm>
            <a:off x="4798501" y="1558903"/>
            <a:ext cx="2610975" cy="830997"/>
          </a:xfrm>
          <a:prstGeom prst="rect">
            <a:avLst/>
          </a:prstGeom>
        </p:spPr>
        <p:txBody>
          <a:bodyPr wrap="square">
            <a:spAutoFit/>
          </a:bodyPr>
          <a:lstStyle>
            <a:lvl1pPr marL="0" indent="0" algn="ctr">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1pPr>
            <a:lvl2pPr marL="4572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2pPr>
            <a:lvl3pPr marL="9144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3pPr>
            <a:lvl4pPr marL="13716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4pPr>
            <a:lvl5pPr marL="18288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p:cSld name="结束页">
    <p:spTree>
      <p:nvGrpSpPr>
        <p:cNvPr id="1" name=""/>
        <p:cNvGrpSpPr/>
        <p:nvPr/>
      </p:nvGrpSpPr>
      <p:grpSpPr>
        <a:xfrm>
          <a:off x="0" y="0"/>
          <a:ext cx="0" cy="0"/>
          <a:chOff x="0" y="0"/>
          <a:chExt cx="0" cy="0"/>
        </a:xfrm>
      </p:grpSpPr>
      <p:grpSp>
        <p:nvGrpSpPr>
          <p:cNvPr id="3" name="组合 2"/>
          <p:cNvGrpSpPr/>
          <p:nvPr/>
        </p:nvGrpSpPr>
        <p:grpSpPr>
          <a:xfrm>
            <a:off x="-929642" y="0"/>
            <a:ext cx="14538962" cy="7894320"/>
            <a:chOff x="-929642" y="0"/>
            <a:chExt cx="14538962" cy="7894320"/>
          </a:xfrm>
        </p:grpSpPr>
        <p:pic>
          <p:nvPicPr>
            <p:cNvPr id="4" name="图片 3"/>
            <p:cNvPicPr>
              <a:picLocks noChangeAspect="1"/>
            </p:cNvPicPr>
            <p:nvPr/>
          </p:nvPicPr>
          <p:blipFill>
            <a:blip r:embed="rId2"/>
            <a:stretch>
              <a:fillRect/>
            </a:stretch>
          </p:blipFill>
          <p:spPr>
            <a:xfrm>
              <a:off x="-929641" y="1036320"/>
              <a:ext cx="14538961" cy="6858000"/>
            </a:xfrm>
            <a:prstGeom prst="rect">
              <a:avLst/>
            </a:prstGeom>
          </p:spPr>
        </p:pic>
        <p:grpSp>
          <p:nvGrpSpPr>
            <p:cNvPr id="5" name="组合 4"/>
            <p:cNvGrpSpPr/>
            <p:nvPr/>
          </p:nvGrpSpPr>
          <p:grpSpPr>
            <a:xfrm>
              <a:off x="2280237" y="1834991"/>
              <a:ext cx="9164028" cy="2283345"/>
              <a:chOff x="3104477" y="1628775"/>
              <a:chExt cx="9164028" cy="2283345"/>
            </a:xfrm>
          </p:grpSpPr>
          <p:grpSp>
            <p:nvGrpSpPr>
              <p:cNvPr id="7" name="组合 6"/>
              <p:cNvGrpSpPr/>
              <p:nvPr/>
            </p:nvGrpSpPr>
            <p:grpSpPr>
              <a:xfrm>
                <a:off x="6096000" y="1628775"/>
                <a:ext cx="6172505" cy="2283345"/>
                <a:chOff x="-286276" y="4205489"/>
                <a:chExt cx="5744888" cy="2125160"/>
              </a:xfrm>
            </p:grpSpPr>
            <p:pic>
              <p:nvPicPr>
                <p:cNvPr id="14" name="图片 13"/>
                <p:cNvPicPr>
                  <a:picLocks noChangeAspect="1"/>
                </p:cNvPicPr>
                <p:nvPr/>
              </p:nvPicPr>
              <p:blipFill>
                <a:blip r:embed="rId3"/>
                <a:stretch>
                  <a:fillRect/>
                </a:stretch>
              </p:blipFill>
              <p:spPr>
                <a:xfrm>
                  <a:off x="716809" y="4205489"/>
                  <a:ext cx="1583546" cy="1583546"/>
                </a:xfrm>
                <a:prstGeom prst="rect">
                  <a:avLst/>
                </a:prstGeom>
                <a:effectLst>
                  <a:outerShdw blurRad="241300" dist="38100" dir="2700000" sx="102000" sy="102000" algn="tl" rotWithShape="0">
                    <a:prstClr val="black">
                      <a:alpha val="40000"/>
                    </a:prstClr>
                  </a:outerShdw>
                </a:effectLst>
              </p:spPr>
            </p:pic>
            <p:sp>
              <p:nvSpPr>
                <p:cNvPr id="15" name="圆角矩形 17"/>
                <p:cNvSpPr/>
                <p:nvPr/>
              </p:nvSpPr>
              <p:spPr>
                <a:xfrm>
                  <a:off x="-286276" y="5868891"/>
                  <a:ext cx="3589718" cy="46175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130000"/>
                    </a:lnSpc>
                  </a:pPr>
                  <a:r>
                    <a:rPr lang="zh-CN" altLang="en-US" b="1" kern="0" spc="400" dirty="0">
                      <a:solidFill>
                        <a:schemeClr val="bg1">
                          <a:lumMod val="95000"/>
                        </a:schemeClr>
                      </a:solidFill>
                      <a:latin typeface="微软雅黑" panose="020B0503020204020204" pitchFamily="34" charset="-122"/>
                      <a:ea typeface="微软雅黑" panose="020B0503020204020204" pitchFamily="34" charset="-122"/>
                    </a:rPr>
                    <a:t>公众号</a:t>
                  </a:r>
                  <a:endParaRPr lang="zh-CN" altLang="en-US" b="1" kern="0" spc="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7" name="圆角矩形 17"/>
                <p:cNvSpPr/>
                <p:nvPr/>
              </p:nvSpPr>
              <p:spPr>
                <a:xfrm>
                  <a:off x="1868894" y="5868891"/>
                  <a:ext cx="3589718" cy="46175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130000"/>
                    </a:lnSpc>
                  </a:pPr>
                  <a:r>
                    <a:rPr lang="zh-CN" altLang="en-US" b="1" kern="0" spc="400" dirty="0">
                      <a:solidFill>
                        <a:schemeClr val="bg1">
                          <a:lumMod val="95000"/>
                        </a:schemeClr>
                      </a:solidFill>
                      <a:latin typeface="微软雅黑" panose="020B0503020204020204" pitchFamily="34" charset="-122"/>
                      <a:ea typeface="微软雅黑" panose="020B0503020204020204" pitchFamily="34" charset="-122"/>
                    </a:rPr>
                    <a:t>客服微信</a:t>
                  </a:r>
                  <a:endParaRPr lang="zh-CN" altLang="en-US" b="1" kern="0" spc="400" dirty="0">
                    <a:solidFill>
                      <a:schemeClr val="bg1">
                        <a:lumMod val="95000"/>
                      </a:schemeClr>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3104477" y="2166615"/>
                <a:ext cx="3873859" cy="1526187"/>
                <a:chOff x="608286" y="2373994"/>
                <a:chExt cx="3873859" cy="1526187"/>
              </a:xfrm>
            </p:grpSpPr>
            <p:sp>
              <p:nvSpPr>
                <p:cNvPr id="12" name="文本框 11"/>
                <p:cNvSpPr txBox="1"/>
                <p:nvPr/>
              </p:nvSpPr>
              <p:spPr>
                <a:xfrm>
                  <a:off x="608286" y="2373994"/>
                  <a:ext cx="3734147" cy="1526187"/>
                </a:xfrm>
                <a:prstGeom prst="rect">
                  <a:avLst/>
                </a:prstGeom>
                <a:noFill/>
              </p:spPr>
              <p:txBody>
                <a:bodyPr wrap="square" rtlCol="0">
                  <a:spAutoFit/>
                </a:bodyPr>
                <a:lstStyle/>
                <a:p>
                  <a:pPr>
                    <a:lnSpc>
                      <a:spcPct val="150000"/>
                    </a:lnSpc>
                  </a:pPr>
                  <a:r>
                    <a:rPr lang="zh-CN" altLang="en-US" sz="1600" dirty="0">
                      <a:solidFill>
                        <a:schemeClr val="bg1"/>
                      </a:solidFill>
                    </a:rPr>
                    <a:t>联系我们：</a:t>
                  </a:r>
                  <a:endParaRPr lang="en-US" altLang="zh-CN" sz="1600" dirty="0">
                    <a:solidFill>
                      <a:schemeClr val="bg1"/>
                    </a:solidFill>
                  </a:endParaRPr>
                </a:p>
                <a:p>
                  <a:pPr>
                    <a:lnSpc>
                      <a:spcPct val="150000"/>
                    </a:lnSpc>
                  </a:pPr>
                  <a:r>
                    <a:rPr lang="zh-CN" altLang="en-US" sz="1600" dirty="0">
                      <a:solidFill>
                        <a:schemeClr val="bg1"/>
                      </a:solidFill>
                    </a:rPr>
                    <a:t>电话：</a:t>
                  </a:r>
                  <a:r>
                    <a:rPr lang="en-US" altLang="zh-CN" sz="1600" dirty="0">
                      <a:solidFill>
                        <a:schemeClr val="bg1"/>
                      </a:solidFill>
                    </a:rPr>
                    <a:t>18001992849</a:t>
                  </a:r>
                  <a:endParaRPr lang="en-US" altLang="zh-CN" sz="1600" dirty="0">
                    <a:solidFill>
                      <a:schemeClr val="bg1"/>
                    </a:solidFill>
                  </a:endParaRPr>
                </a:p>
                <a:p>
                  <a:pPr>
                    <a:lnSpc>
                      <a:spcPct val="150000"/>
                    </a:lnSpc>
                  </a:pPr>
                  <a:r>
                    <a:rPr lang="zh-CN" altLang="en-US" sz="1600" dirty="0">
                      <a:solidFill>
                        <a:schemeClr val="bg1"/>
                      </a:solidFill>
                    </a:rPr>
                    <a:t>邮箱：</a:t>
                  </a:r>
                  <a:r>
                    <a:rPr lang="en-US" altLang="zh-CN" sz="1600" dirty="0">
                      <a:solidFill>
                        <a:schemeClr val="bg1"/>
                      </a:solidFill>
                    </a:rPr>
                    <a:t> </a:t>
                  </a:r>
                  <a:endParaRPr lang="en-US" altLang="zh-CN" sz="1600" dirty="0">
                    <a:solidFill>
                      <a:schemeClr val="bg1"/>
                    </a:solidFill>
                  </a:endParaRPr>
                </a:p>
                <a:p>
                  <a:pPr>
                    <a:lnSpc>
                      <a:spcPct val="150000"/>
                    </a:lnSpc>
                  </a:pPr>
                  <a:r>
                    <a:rPr lang="en-US" altLang="zh-CN" sz="1600" dirty="0">
                      <a:solidFill>
                        <a:schemeClr val="bg1"/>
                      </a:solidFill>
                    </a:rPr>
                    <a:t>Q </a:t>
                  </a:r>
                  <a:r>
                    <a:rPr lang="en-US" altLang="zh-CN" sz="1600" dirty="0" err="1">
                      <a:solidFill>
                        <a:schemeClr val="bg1"/>
                      </a:solidFill>
                    </a:rPr>
                    <a:t>Q</a:t>
                  </a:r>
                  <a:r>
                    <a:rPr lang="zh-CN" altLang="en-US" sz="1600" dirty="0">
                      <a:solidFill>
                        <a:schemeClr val="bg1"/>
                      </a:solidFill>
                    </a:rPr>
                    <a:t>： </a:t>
                  </a:r>
                  <a:r>
                    <a:rPr lang="en-US" altLang="zh-CN" sz="1600" dirty="0">
                      <a:solidFill>
                        <a:schemeClr val="bg1"/>
                      </a:solidFill>
                    </a:rPr>
                    <a:t>2677693114</a:t>
                  </a:r>
                  <a:endParaRPr lang="en-US" altLang="zh-CN" sz="1600" dirty="0">
                    <a:solidFill>
                      <a:schemeClr val="bg1"/>
                    </a:solidFill>
                  </a:endParaRPr>
                </a:p>
              </p:txBody>
            </p:sp>
            <p:sp>
              <p:nvSpPr>
                <p:cNvPr id="13" name="Content Placeholder 2"/>
                <p:cNvSpPr txBox="1"/>
                <p:nvPr/>
              </p:nvSpPr>
              <p:spPr>
                <a:xfrm>
                  <a:off x="1207434" y="3081813"/>
                  <a:ext cx="3274711" cy="485949"/>
                </a:xfrm>
                <a:no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lt1"/>
                      </a:solidFill>
                      <a:latin typeface="+mn-lt"/>
                      <a:ea typeface="+mn-ea"/>
                      <a:cs typeface="+mn-cs"/>
                    </a:defRPr>
                  </a:lvl9pPr>
                </a:lstStyle>
                <a:p>
                  <a:pPr marL="0" indent="0">
                    <a:lnSpc>
                      <a:spcPct val="130000"/>
                    </a:lnSpc>
                    <a:buNone/>
                  </a:pPr>
                  <a:r>
                    <a:rPr lang="en-US" altLang="zh-CN" sz="1800" kern="0" spc="100" dirty="0">
                      <a:solidFill>
                        <a:schemeClr val="bg1"/>
                      </a:solidFill>
                      <a:latin typeface="微软雅黑" panose="020B0503020204020204" pitchFamily="34" charset="-122"/>
                      <a:ea typeface="微软雅黑" panose="020B0503020204020204" pitchFamily="34" charset="-122"/>
                    </a:rPr>
                    <a:t>service@deepshare.net</a:t>
                  </a:r>
                  <a:endParaRPr lang="en-US" altLang="zh-CN" sz="1800" kern="0" spc="100" dirty="0">
                    <a:solidFill>
                      <a:schemeClr val="bg1"/>
                    </a:solidFill>
                    <a:latin typeface="微软雅黑" panose="020B0503020204020204" pitchFamily="34" charset="-122"/>
                    <a:ea typeface="微软雅黑" panose="020B0503020204020204" pitchFamily="34" charset="-122"/>
                  </a:endParaRPr>
                </a:p>
              </p:txBody>
            </p:sp>
          </p:grpSp>
        </p:grpSp>
        <p:pic>
          <p:nvPicPr>
            <p:cNvPr id="6" name="图片 5"/>
            <p:cNvPicPr>
              <a:picLocks noChangeAspect="1"/>
            </p:cNvPicPr>
            <p:nvPr/>
          </p:nvPicPr>
          <p:blipFill rotWithShape="1">
            <a:blip r:embed="rId4"/>
            <a:srcRect/>
            <a:stretch>
              <a:fillRect/>
            </a:stretch>
          </p:blipFill>
          <p:spPr>
            <a:xfrm>
              <a:off x="-929642" y="0"/>
              <a:ext cx="14538961" cy="1152366"/>
            </a:xfrm>
            <a:prstGeom prst="rect">
              <a:avLst/>
            </a:prstGeom>
          </p:spPr>
        </p:pic>
      </p:grpSp>
      <p:pic>
        <p:nvPicPr>
          <p:cNvPr id="9" name="图片 8"/>
          <p:cNvPicPr>
            <a:picLocks noChangeAspect="1"/>
          </p:cNvPicPr>
          <p:nvPr userDrawn="1"/>
        </p:nvPicPr>
        <p:blipFill>
          <a:blip r:embed="rId5" cstate="screen"/>
          <a:stretch>
            <a:fillRect/>
          </a:stretch>
        </p:blipFill>
        <p:spPr>
          <a:xfrm>
            <a:off x="8665099" y="1834991"/>
            <a:ext cx="1701416" cy="1701416"/>
          </a:xfrm>
          <a:prstGeom prst="rect">
            <a:avLst/>
          </a:prstGeom>
        </p:spPr>
      </p:pic>
      <p:pic>
        <p:nvPicPr>
          <p:cNvPr id="16" name="图片 15"/>
          <p:cNvPicPr>
            <a:picLocks noChangeAspect="1"/>
          </p:cNvPicPr>
          <p:nvPr userDrawn="1"/>
        </p:nvPicPr>
        <p:blipFill>
          <a:blip r:embed="rId6" cstate="screen"/>
          <a:stretch>
            <a:fillRect/>
          </a:stretch>
        </p:blipFill>
        <p:spPr>
          <a:xfrm>
            <a:off x="2192305" y="1735057"/>
            <a:ext cx="1619532" cy="675604"/>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p:cSld name="结束页 0">
    <p:spTree>
      <p:nvGrpSpPr>
        <p:cNvPr id="1" name=""/>
        <p:cNvGrpSpPr/>
        <p:nvPr/>
      </p:nvGrpSpPr>
      <p:grpSpPr>
        <a:xfrm>
          <a:off x="0" y="0"/>
          <a:ext cx="0" cy="0"/>
          <a:chOff x="0" y="0"/>
          <a:chExt cx="0" cy="0"/>
        </a:xfrm>
      </p:grpSpPr>
      <p:grpSp>
        <p:nvGrpSpPr>
          <p:cNvPr id="337" name="组合 2"/>
          <p:cNvGrpSpPr/>
          <p:nvPr/>
        </p:nvGrpSpPr>
        <p:grpSpPr>
          <a:xfrm>
            <a:off x="-929651" y="-17"/>
            <a:ext cx="14538990" cy="7894347"/>
            <a:chOff x="0" y="-1"/>
            <a:chExt cx="14538987" cy="7894345"/>
          </a:xfrm>
        </p:grpSpPr>
        <p:pic>
          <p:nvPicPr>
            <p:cNvPr id="329" name="图片 3" descr="图片 3"/>
            <p:cNvPicPr>
              <a:picLocks noChangeAspect="1"/>
            </p:cNvPicPr>
            <p:nvPr/>
          </p:nvPicPr>
          <p:blipFill>
            <a:blip r:embed="rId2"/>
            <a:stretch>
              <a:fillRect/>
            </a:stretch>
          </p:blipFill>
          <p:spPr>
            <a:xfrm>
              <a:off x="1" y="1036323"/>
              <a:ext cx="14538987" cy="6858022"/>
            </a:xfrm>
            <a:prstGeom prst="rect">
              <a:avLst/>
            </a:prstGeom>
            <a:ln w="12700" cap="flat">
              <a:noFill/>
              <a:miter lim="400000"/>
              <a:headEnd/>
              <a:tailEnd/>
            </a:ln>
            <a:effectLst/>
          </p:spPr>
        </p:pic>
        <p:grpSp>
          <p:nvGrpSpPr>
            <p:cNvPr id="335" name="组合 4"/>
            <p:cNvGrpSpPr/>
            <p:nvPr/>
          </p:nvGrpSpPr>
          <p:grpSpPr>
            <a:xfrm>
              <a:off x="3209868" y="1834977"/>
              <a:ext cx="9139856" cy="2239778"/>
              <a:chOff x="-1" y="-1"/>
              <a:chExt cx="9139854" cy="2239776"/>
            </a:xfrm>
          </p:grpSpPr>
          <p:grpSp>
            <p:nvGrpSpPr>
              <p:cNvPr id="333" name="组合 6"/>
              <p:cNvGrpSpPr/>
              <p:nvPr/>
            </p:nvGrpSpPr>
            <p:grpSpPr>
              <a:xfrm>
                <a:off x="3015745" y="-2"/>
                <a:ext cx="6124109" cy="2239777"/>
                <a:chOff x="-1" y="0"/>
                <a:chExt cx="6124108" cy="2239776"/>
              </a:xfrm>
            </p:grpSpPr>
            <p:pic>
              <p:nvPicPr>
                <p:cNvPr id="330" name="图片 13" descr="图片 13"/>
                <p:cNvPicPr>
                  <a:picLocks noChangeAspect="1"/>
                </p:cNvPicPr>
                <p:nvPr/>
              </p:nvPicPr>
              <p:blipFill>
                <a:blip r:embed="rId3"/>
                <a:stretch>
                  <a:fillRect/>
                </a:stretch>
              </p:blipFill>
              <p:spPr>
                <a:xfrm>
                  <a:off x="1053534" y="-1"/>
                  <a:ext cx="1701437" cy="1701456"/>
                </a:xfrm>
                <a:prstGeom prst="rect">
                  <a:avLst/>
                </a:prstGeom>
                <a:ln w="12700" cap="flat">
                  <a:noFill/>
                  <a:miter lim="400000"/>
                  <a:headEnd/>
                  <a:tailEnd/>
                </a:ln>
                <a:effectLst>
                  <a:outerShdw blurRad="241300" dist="38100" dir="2700000" rotWithShape="0">
                    <a:srgbClr val="000000">
                      <a:alpha val="40000"/>
                    </a:srgbClr>
                  </a:outerShdw>
                </a:effectLst>
              </p:spPr>
            </p:pic>
            <p:sp>
              <p:nvSpPr>
                <p:cNvPr id="331" name="圆角矩形 17"/>
                <p:cNvSpPr txBox="1"/>
                <p:nvPr/>
              </p:nvSpPr>
              <p:spPr>
                <a:xfrm>
                  <a:off x="-2" y="1830839"/>
                  <a:ext cx="3808505" cy="408937"/>
                </a:xfrm>
                <a:prstGeom prst="rect">
                  <a:avLst/>
                </a:prstGeom>
                <a:noFill/>
                <a:ln w="12700" cap="flat">
                  <a:noFill/>
                  <a:miter lim="400000"/>
                </a:ln>
                <a:effectLst/>
              </p:spPr>
              <p:txBody>
                <a:bodyPr wrap="square" lIns="45718" tIns="45718" rIns="45718" bIns="45718" numCol="1" anchor="ctr">
                  <a:spAutoFit/>
                </a:bodyPr>
                <a:lstStyle>
                  <a:lvl1pPr algn="ctr">
                    <a:lnSpc>
                      <a:spcPct val="130000"/>
                    </a:lnSpc>
                    <a:defRPr b="1" spc="400">
                      <a:solidFill>
                        <a:srgbClr val="F2F2F2"/>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t>公众号</a:t>
                  </a:r>
                </a:p>
              </p:txBody>
            </p:sp>
            <p:sp>
              <p:nvSpPr>
                <p:cNvPr id="332" name="圆角矩形 17"/>
                <p:cNvSpPr txBox="1"/>
                <p:nvPr/>
              </p:nvSpPr>
              <p:spPr>
                <a:xfrm>
                  <a:off x="2315602" y="1830839"/>
                  <a:ext cx="3808506" cy="408937"/>
                </a:xfrm>
                <a:prstGeom prst="rect">
                  <a:avLst/>
                </a:prstGeom>
                <a:noFill/>
                <a:ln w="12700" cap="flat">
                  <a:noFill/>
                  <a:miter lim="400000"/>
                </a:ln>
                <a:effectLst/>
              </p:spPr>
              <p:txBody>
                <a:bodyPr wrap="square" lIns="45718" tIns="45718" rIns="45718" bIns="45718" numCol="1" anchor="ctr">
                  <a:spAutoFit/>
                </a:bodyPr>
                <a:lstStyle>
                  <a:lvl1pPr algn="ctr">
                    <a:lnSpc>
                      <a:spcPct val="130000"/>
                    </a:lnSpc>
                    <a:defRPr b="1" spc="400">
                      <a:solidFill>
                        <a:srgbClr val="F2F2F2"/>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t>客服微信</a:t>
                  </a:r>
                </a:p>
              </p:txBody>
            </p:sp>
          </p:grpSp>
          <p:sp>
            <p:nvSpPr>
              <p:cNvPr id="334" name="文本框 11"/>
              <p:cNvSpPr txBox="1"/>
              <p:nvPr/>
            </p:nvSpPr>
            <p:spPr>
              <a:xfrm>
                <a:off x="-2" y="537852"/>
                <a:ext cx="3734170" cy="1628137"/>
              </a:xfrm>
              <a:prstGeom prst="rect">
                <a:avLst/>
              </a:prstGeom>
              <a:noFill/>
              <a:ln w="12700" cap="flat">
                <a:noFill/>
                <a:miter lim="400000"/>
              </a:ln>
              <a:effectLst/>
            </p:spPr>
            <p:txBody>
              <a:bodyPr wrap="square" lIns="45718" tIns="45718" rIns="45718" bIns="45718" numCol="1" anchor="t">
                <a:spAutoFit/>
              </a:bodyPr>
              <a:lstStyle/>
              <a:p>
                <a:pPr>
                  <a:lnSpc>
                    <a:spcPct val="150000"/>
                  </a:lnSpc>
                  <a:defRPr sz="1600">
                    <a:solidFill>
                      <a:srgbClr val="FFFFFF"/>
                    </a:solidFill>
                    <a:latin typeface="+mj-lt"/>
                    <a:ea typeface="+mj-ea"/>
                    <a:cs typeface="+mj-cs"/>
                    <a:sym typeface="等线" panose="02010600030101010101" charset="-122"/>
                  </a:defRPr>
                </a:pPr>
                <a:r>
                  <a:t>联系我们：</a:t>
                </a:r>
              </a:p>
              <a:p>
                <a:pPr>
                  <a:lnSpc>
                    <a:spcPct val="150000"/>
                  </a:lnSpc>
                  <a:defRPr sz="1600">
                    <a:solidFill>
                      <a:srgbClr val="FFFFFF"/>
                    </a:solidFill>
                    <a:latin typeface="+mj-lt"/>
                    <a:ea typeface="+mj-ea"/>
                    <a:cs typeface="+mj-cs"/>
                    <a:sym typeface="等线" panose="02010600030101010101" charset="-122"/>
                  </a:defRPr>
                </a:pPr>
                <a:r>
                  <a:t>电话：18001992849</a:t>
                </a:r>
              </a:p>
              <a:p>
                <a:pPr>
                  <a:lnSpc>
                    <a:spcPct val="150000"/>
                  </a:lnSpc>
                  <a:defRPr sz="1600">
                    <a:solidFill>
                      <a:srgbClr val="FFFFFF"/>
                    </a:solidFill>
                    <a:latin typeface="+mj-lt"/>
                    <a:ea typeface="+mj-ea"/>
                    <a:cs typeface="+mj-cs"/>
                    <a:sym typeface="等线" panose="02010600030101010101" charset="-122"/>
                  </a:defRPr>
                </a:pPr>
                <a:r>
                  <a:t>邮箱： </a:t>
                </a:r>
              </a:p>
              <a:p>
                <a:pPr>
                  <a:lnSpc>
                    <a:spcPct val="150000"/>
                  </a:lnSpc>
                  <a:defRPr sz="1600">
                    <a:solidFill>
                      <a:srgbClr val="FFFFFF"/>
                    </a:solidFill>
                    <a:latin typeface="+mj-lt"/>
                    <a:ea typeface="+mj-ea"/>
                    <a:cs typeface="+mj-cs"/>
                    <a:sym typeface="等线" panose="02010600030101010101" charset="-122"/>
                  </a:defRPr>
                </a:pPr>
                <a:r>
                  <a:t>Q Q： 2677693114</a:t>
                </a:r>
              </a:p>
            </p:txBody>
          </p:sp>
        </p:grpSp>
        <p:pic>
          <p:nvPicPr>
            <p:cNvPr id="336" name="图片 5" descr="图片 5"/>
            <p:cNvPicPr>
              <a:picLocks noChangeAspect="1"/>
            </p:cNvPicPr>
            <p:nvPr/>
          </p:nvPicPr>
          <p:blipFill>
            <a:blip r:embed="rId4" cstate="screen"/>
            <a:srcRect/>
            <a:stretch>
              <a:fillRect/>
            </a:stretch>
          </p:blipFill>
          <p:spPr>
            <a:xfrm>
              <a:off x="0" y="-2"/>
              <a:ext cx="14538987" cy="1152384"/>
            </a:xfrm>
            <a:prstGeom prst="rect">
              <a:avLst/>
            </a:prstGeom>
            <a:ln w="12700" cap="flat">
              <a:noFill/>
              <a:miter lim="400000"/>
              <a:headEnd/>
              <a:tailEnd/>
            </a:ln>
            <a:effectLst/>
          </p:spPr>
        </p:pic>
      </p:grpSp>
      <p:pic>
        <p:nvPicPr>
          <p:cNvPr id="338" name="图片 17" descr="图片 17"/>
          <p:cNvPicPr>
            <a:picLocks noChangeAspect="1"/>
          </p:cNvPicPr>
          <p:nvPr/>
        </p:nvPicPr>
        <p:blipFill>
          <a:blip r:embed="rId5" cstate="screen"/>
          <a:srcRect/>
          <a:stretch>
            <a:fillRect/>
          </a:stretch>
        </p:blipFill>
        <p:spPr>
          <a:xfrm>
            <a:off x="1663904" y="1588622"/>
            <a:ext cx="631608" cy="808114"/>
          </a:xfrm>
          <a:prstGeom prst="rect">
            <a:avLst/>
          </a:prstGeom>
          <a:ln w="12700">
            <a:miter lim="400000"/>
            <a:headEnd/>
            <a:tailEnd/>
          </a:ln>
        </p:spPr>
      </p:pic>
      <p:pic>
        <p:nvPicPr>
          <p:cNvPr id="339" name="图片 18" descr="图片 18"/>
          <p:cNvPicPr>
            <a:picLocks noChangeAspect="1"/>
          </p:cNvPicPr>
          <p:nvPr/>
        </p:nvPicPr>
        <p:blipFill>
          <a:blip r:embed="rId6" cstate="screen"/>
          <a:srcRect/>
          <a:stretch>
            <a:fillRect/>
          </a:stretch>
        </p:blipFill>
        <p:spPr>
          <a:xfrm>
            <a:off x="2282538" y="1354505"/>
            <a:ext cx="1733856" cy="1099041"/>
          </a:xfrm>
          <a:prstGeom prst="rect">
            <a:avLst/>
          </a:prstGeom>
          <a:ln w="12700">
            <a:miter lim="400000"/>
            <a:headEnd/>
            <a:tailEnd/>
          </a:ln>
        </p:spPr>
      </p:pic>
      <p:pic>
        <p:nvPicPr>
          <p:cNvPr id="340" name="图片 8" descr="图片 8"/>
          <p:cNvPicPr>
            <a:picLocks noChangeAspect="1"/>
          </p:cNvPicPr>
          <p:nvPr/>
        </p:nvPicPr>
        <p:blipFill>
          <a:blip r:embed="rId7" cstate="screen"/>
          <a:stretch>
            <a:fillRect/>
          </a:stretch>
        </p:blipFill>
        <p:spPr>
          <a:xfrm>
            <a:off x="8665098" y="1834991"/>
            <a:ext cx="1701427" cy="1701427"/>
          </a:xfrm>
          <a:prstGeom prst="rect">
            <a:avLst/>
          </a:prstGeom>
          <a:ln w="12700">
            <a:miter lim="400000"/>
            <a:headEnd/>
            <a:tailEnd/>
          </a:ln>
        </p:spPr>
      </p:pic>
      <p:sp>
        <p:nvSpPr>
          <p:cNvPr id="34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p:cSld name="次标题封面">
    <p:spTree>
      <p:nvGrpSpPr>
        <p:cNvPr id="1" name=""/>
        <p:cNvGrpSpPr/>
        <p:nvPr/>
      </p:nvGrpSpPr>
      <p:grpSpPr>
        <a:xfrm>
          <a:off x="0" y="0"/>
          <a:ext cx="0" cy="0"/>
          <a:chOff x="0" y="0"/>
          <a:chExt cx="0" cy="0"/>
        </a:xfrm>
      </p:grpSpPr>
      <p:pic>
        <p:nvPicPr>
          <p:cNvPr id="4" name="图片 3"/>
          <p:cNvPicPr>
            <a:picLocks noChangeAspect="1"/>
          </p:cNvPicPr>
          <p:nvPr/>
        </p:nvPicPr>
        <p:blipFill>
          <a:blip r:embed="rId2" cstate="screen">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1905000" y="0"/>
            <a:ext cx="10287000" cy="6858000"/>
          </a:xfrm>
          <a:prstGeom prst="rect">
            <a:avLst/>
          </a:prstGeom>
        </p:spPr>
      </p:pic>
      <p:sp>
        <p:nvSpPr>
          <p:cNvPr id="18" name="矩形 17"/>
          <p:cNvSpPr/>
          <p:nvPr/>
        </p:nvSpPr>
        <p:spPr>
          <a:xfrm flipH="1">
            <a:off x="0" y="0"/>
            <a:ext cx="11807687" cy="6858000"/>
          </a:xfrm>
          <a:prstGeom prst="rect">
            <a:avLst/>
          </a:prstGeom>
          <a:gradFill>
            <a:gsLst>
              <a:gs pos="0">
                <a:srgbClr val="6B7A90">
                  <a:alpha val="0"/>
                </a:srgbClr>
              </a:gs>
              <a:gs pos="53000">
                <a:srgbClr val="041D40">
                  <a:alpha val="88000"/>
                </a:srgbClr>
              </a:gs>
              <a:gs pos="85000">
                <a:srgbClr val="002060">
                  <a:lumMod val="45000"/>
                </a:srgb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10" name="组合 9"/>
          <p:cNvGrpSpPr/>
          <p:nvPr/>
        </p:nvGrpSpPr>
        <p:grpSpPr>
          <a:xfrm>
            <a:off x="757498" y="4786335"/>
            <a:ext cx="3161944" cy="45719"/>
            <a:chOff x="1137730" y="5043804"/>
            <a:chExt cx="3161944" cy="45719"/>
          </a:xfrm>
        </p:grpSpPr>
        <p:cxnSp>
          <p:nvCxnSpPr>
            <p:cNvPr id="11" name="直接连接符 10"/>
            <p:cNvCxnSpPr/>
            <p:nvPr/>
          </p:nvCxnSpPr>
          <p:spPr>
            <a:xfrm flipV="1">
              <a:off x="1137730" y="5067165"/>
              <a:ext cx="3161944" cy="0"/>
            </a:xfrm>
            <a:prstGeom prst="line">
              <a:avLst/>
            </a:prstGeom>
            <a:ln>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137730" y="5043804"/>
              <a:ext cx="9742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标题 1"/>
          <p:cNvSpPr>
            <a:spLocks noGrp="1"/>
          </p:cNvSpPr>
          <p:nvPr>
            <p:ph type="title"/>
          </p:nvPr>
        </p:nvSpPr>
        <p:spPr>
          <a:xfrm>
            <a:off x="648999" y="2366859"/>
            <a:ext cx="6786465" cy="1754326"/>
          </a:xfrm>
          <a:prstGeom prst="rect">
            <a:avLst/>
          </a:prstGeom>
        </p:spPr>
        <p:txBody>
          <a:bodyPr>
            <a:spAutoFit/>
          </a:bodyPr>
          <a:lstStyle>
            <a:lvl1pPr>
              <a:defRPr lang="zh-CN" altLang="en-US" sz="6000" b="1" kern="0" spc="400" dirty="0">
                <a:solidFill>
                  <a:srgbClr val="C89868"/>
                </a:solidFill>
                <a:effectLst>
                  <a:outerShdw blurRad="38100" dist="38100" dir="2700000" sx="101000" sy="101000" algn="tl">
                    <a:srgbClr val="000000">
                      <a:alpha val="43137"/>
                    </a:srgbClr>
                  </a:outerShdw>
                </a:effectLst>
                <a:latin typeface="思源黑体 CN Bold" panose="020B0800000000000000" pitchFamily="34" charset="-122"/>
                <a:ea typeface="思源黑体 CN Bold" panose="020B0800000000000000" pitchFamily="34" charset="-122"/>
              </a:defRPr>
            </a:lvl1pPr>
          </a:lstStyle>
          <a:p>
            <a:pPr marL="0" lvl="0"/>
            <a:r>
              <a:rPr lang="zh-CN" altLang="en-US"/>
              <a:t>单击此处编辑母版标题样式</a:t>
            </a:r>
            <a:endParaRPr lang="zh-CN" altLang="en-US" dirty="0"/>
          </a:p>
        </p:txBody>
      </p:sp>
      <p:sp>
        <p:nvSpPr>
          <p:cNvPr id="3" name="文本占位符 2"/>
          <p:cNvSpPr>
            <a:spLocks noGrp="1"/>
          </p:cNvSpPr>
          <p:nvPr>
            <p:ph type="body" sz="quarter" idx="10" hasCustomPrompt="1"/>
          </p:nvPr>
        </p:nvSpPr>
        <p:spPr>
          <a:xfrm>
            <a:off x="648999" y="4268930"/>
            <a:ext cx="6019800" cy="490538"/>
          </a:xfrm>
          <a:prstGeom prst="rect">
            <a:avLst/>
          </a:prstGeom>
        </p:spPr>
        <p:txBody>
          <a:bodyPr/>
          <a:lstStyle>
            <a:lvl1pPr marL="0" indent="0">
              <a:buFontTx/>
              <a:buNone/>
              <a:defRPr>
                <a:solidFill>
                  <a:schemeClr val="bg1">
                    <a:lumMod val="95000"/>
                  </a:schemeClr>
                </a:solidFill>
                <a:latin typeface="思源黑体 CN Light" panose="020B0300000000000000" pitchFamily="34" charset="-122"/>
                <a:ea typeface="思源黑体 CN Light" panose="020B0300000000000000" pitchFamily="34" charset="-122"/>
              </a:defRPr>
            </a:lvl1pPr>
            <a:lvl2pPr marL="457200" indent="0">
              <a:buFontTx/>
              <a:buNone/>
              <a:defRPr>
                <a:latin typeface="微软雅黑 Light" panose="020B0502040204020203" pitchFamily="34" charset="-122"/>
                <a:ea typeface="微软雅黑 Light" panose="020B0502040204020203" pitchFamily="34" charset="-122"/>
              </a:defRPr>
            </a:lvl2pPr>
            <a:lvl3pPr marL="914400" indent="0">
              <a:buFontTx/>
              <a:buNone/>
              <a:defRPr>
                <a:latin typeface="微软雅黑 Light" panose="020B0502040204020203" pitchFamily="34" charset="-122"/>
                <a:ea typeface="微软雅黑 Light" panose="020B0502040204020203" pitchFamily="34" charset="-122"/>
              </a:defRPr>
            </a:lvl3pPr>
            <a:lvl4pPr marL="1371600" indent="0">
              <a:buFontTx/>
              <a:buNone/>
              <a:defRPr>
                <a:latin typeface="微软雅黑 Light" panose="020B0502040204020203" pitchFamily="34" charset="-122"/>
                <a:ea typeface="微软雅黑 Light" panose="020B0502040204020203" pitchFamily="34" charset="-122"/>
              </a:defRPr>
            </a:lvl4pPr>
            <a:lvl5pPr marL="1828800" indent="0">
              <a:buFontTx/>
              <a:buNone/>
              <a:defRPr>
                <a:latin typeface="微软雅黑 Light" panose="020B0502040204020203" pitchFamily="34" charset="-122"/>
                <a:ea typeface="微软雅黑 Light" panose="020B0502040204020203" pitchFamily="34" charset="-122"/>
              </a:defRPr>
            </a:lvl5pPr>
          </a:lstStyle>
          <a:p>
            <a:pPr lvl="0"/>
            <a:r>
              <a:rPr lang="zh-CN" altLang="en-US" dirty="0"/>
              <a:t>编辑母版文本样式</a:t>
            </a:r>
            <a:endParaRPr lang="zh-CN" altLang="en-US" dirty="0"/>
          </a:p>
        </p:txBody>
      </p:sp>
      <p:pic>
        <p:nvPicPr>
          <p:cNvPr id="15" name="图片 14"/>
          <p:cNvPicPr>
            <a:picLocks noChangeAspect="1"/>
          </p:cNvPicPr>
          <p:nvPr userDrawn="1"/>
        </p:nvPicPr>
        <p:blipFill>
          <a:blip r:embed="rId4" cstate="screen"/>
          <a:stretch>
            <a:fillRect/>
          </a:stretch>
        </p:blipFill>
        <p:spPr>
          <a:xfrm>
            <a:off x="330208" y="340913"/>
            <a:ext cx="1828799" cy="76290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1_次标题封面">
    <p:spTree>
      <p:nvGrpSpPr>
        <p:cNvPr id="1" name=""/>
        <p:cNvGrpSpPr/>
        <p:nvPr/>
      </p:nvGrpSpPr>
      <p:grpSpPr>
        <a:xfrm>
          <a:off x="0" y="0"/>
          <a:ext cx="0" cy="0"/>
          <a:chOff x="0" y="0"/>
          <a:chExt cx="0" cy="0"/>
        </a:xfrm>
      </p:grpSpPr>
      <p:pic>
        <p:nvPicPr>
          <p:cNvPr id="4" name="图片 3"/>
          <p:cNvPicPr>
            <a:picLocks noChangeAspect="1"/>
          </p:cNvPicPr>
          <p:nvPr/>
        </p:nvPicPr>
        <p:blipFill>
          <a:blip r:embed="rId2" cstate="screen">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1905000" y="0"/>
            <a:ext cx="10287000" cy="6858000"/>
          </a:xfrm>
          <a:prstGeom prst="rect">
            <a:avLst/>
          </a:prstGeom>
        </p:spPr>
      </p:pic>
      <p:sp>
        <p:nvSpPr>
          <p:cNvPr id="18" name="矩形 17"/>
          <p:cNvSpPr/>
          <p:nvPr userDrawn="1"/>
        </p:nvSpPr>
        <p:spPr>
          <a:xfrm flipH="1">
            <a:off x="0" y="0"/>
            <a:ext cx="12192000" cy="6858000"/>
          </a:xfrm>
          <a:prstGeom prst="rect">
            <a:avLst/>
          </a:prstGeom>
          <a:gradFill>
            <a:gsLst>
              <a:gs pos="0">
                <a:srgbClr val="6B7A90">
                  <a:alpha val="0"/>
                </a:srgbClr>
              </a:gs>
              <a:gs pos="53000">
                <a:srgbClr val="041D40">
                  <a:alpha val="88000"/>
                </a:srgbClr>
              </a:gs>
              <a:gs pos="85000">
                <a:srgbClr val="002060">
                  <a:lumMod val="45000"/>
                </a:srgb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4" name="标题 1"/>
          <p:cNvSpPr txBox="1"/>
          <p:nvPr userDrawn="1"/>
        </p:nvSpPr>
        <p:spPr>
          <a:xfrm>
            <a:off x="634207" y="2967335"/>
            <a:ext cx="1910210" cy="923330"/>
          </a:xfrm>
          <a:prstGeom prst="rect">
            <a:avLst/>
          </a:prstGeom>
        </p:spPr>
        <p:txBody>
          <a:bodyPr wrap="square">
            <a:spAutoFit/>
          </a:bodyPr>
          <a:lstStyle>
            <a:lvl1pPr algn="l" defTabSz="914400" rtl="0" eaLnBrk="1" latinLnBrk="0" hangingPunct="1">
              <a:lnSpc>
                <a:spcPct val="90000"/>
              </a:lnSpc>
              <a:spcBef>
                <a:spcPct val="0"/>
              </a:spcBef>
              <a:buNone/>
              <a:defRPr lang="zh-CN" altLang="en-US" sz="6000" b="1" kern="0" spc="400" dirty="0">
                <a:solidFill>
                  <a:srgbClr val="C89868"/>
                </a:solidFill>
                <a:effectLst>
                  <a:outerShdw blurRad="38100" dist="38100" dir="2700000" sx="101000" sy="101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pPr algn="dist"/>
            <a:r>
              <a:rPr lang="zh-CN" altLang="en-US" dirty="0">
                <a:latin typeface="思源黑体 CN Bold" panose="020B0800000000000000" pitchFamily="34" charset="-122"/>
                <a:ea typeface="思源黑体 CN Bold" panose="020B0800000000000000" pitchFamily="34" charset="-122"/>
              </a:rPr>
              <a:t>目录</a:t>
            </a:r>
            <a:endParaRPr lang="zh-CN" altLang="en-US" dirty="0">
              <a:latin typeface="思源黑体 CN Bold" panose="020B0800000000000000" pitchFamily="34" charset="-122"/>
              <a:ea typeface="思源黑体 CN Bold" panose="020B0800000000000000" pitchFamily="34" charset="-122"/>
            </a:endParaRPr>
          </a:p>
        </p:txBody>
      </p:sp>
      <p:pic>
        <p:nvPicPr>
          <p:cNvPr id="8" name="图片 7"/>
          <p:cNvPicPr>
            <a:picLocks noChangeAspect="1"/>
          </p:cNvPicPr>
          <p:nvPr userDrawn="1"/>
        </p:nvPicPr>
        <p:blipFill>
          <a:blip r:embed="rId4" cstate="screen"/>
          <a:stretch>
            <a:fillRect/>
          </a:stretch>
        </p:blipFill>
        <p:spPr>
          <a:xfrm>
            <a:off x="330208" y="340913"/>
            <a:ext cx="1828799" cy="76290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p:cSld name="内页-sub2">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思源黑体 CN Regular" panose="020B0500000000000000" pitchFamily="34" charset="-122"/>
                <a:ea typeface="思源黑体 CN Regular" panose="020B0500000000000000" pitchFamily="34" charset="-122"/>
              </a:defRPr>
            </a:lvl1pPr>
          </a:lstStyle>
          <a:p>
            <a:pPr marL="0" lvl="0"/>
            <a:r>
              <a:rPr lang="zh-CN" altLang="en-US"/>
              <a:t>单击此处编辑母版标题样式</a:t>
            </a:r>
            <a:endParaRPr lang="zh-CN" altLang="en-US" dirty="0"/>
          </a:p>
        </p:txBody>
      </p:sp>
      <p:sp>
        <p:nvSpPr>
          <p:cNvPr id="15"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18" name="内容占位符 17"/>
          <p:cNvSpPr>
            <a:spLocks noGrp="1"/>
          </p:cNvSpPr>
          <p:nvPr>
            <p:ph sz="quarter" idx="10" hasCustomPrompt="1"/>
          </p:nvPr>
        </p:nvSpPr>
        <p:spPr>
          <a:xfrm>
            <a:off x="479424" y="2133600"/>
            <a:ext cx="3211787" cy="769441"/>
          </a:xfrm>
          <a:prstGeom prst="rect">
            <a:avLst/>
          </a:prstGeom>
        </p:spPr>
        <p:txBody>
          <a:bodyPr wrap="square">
            <a:spAutoFit/>
          </a:bodyPr>
          <a:lstStyle>
            <a:lvl1pPr marL="0" indent="0">
              <a:lnSpc>
                <a:spcPct val="110000"/>
              </a:lnSpc>
              <a:buFontTx/>
              <a:buNone/>
              <a:defRPr sz="2000" kern="0" spc="200" baseline="0">
                <a:solidFill>
                  <a:schemeClr val="bg1">
                    <a:lumMod val="95000"/>
                  </a:schemeClr>
                </a:solidFill>
                <a:latin typeface="+mn-ea"/>
                <a:ea typeface="+mn-ea"/>
              </a:defRPr>
            </a:lvl1pPr>
          </a:lstStyle>
          <a:p>
            <a:pPr lvl="0"/>
            <a:r>
              <a:rPr lang="zh-CN" altLang="en-US" dirty="0"/>
              <a:t>编辑母版文本样式</a:t>
            </a:r>
            <a:endParaRPr lang="zh-CN" altLang="en-US" dirty="0"/>
          </a:p>
        </p:txBody>
      </p:sp>
      <p:sp>
        <p:nvSpPr>
          <p:cNvPr id="7" name="Subtitle 2"/>
          <p:cNvSpPr>
            <a:spLocks noGrp="1"/>
          </p:cNvSpPr>
          <p:nvPr>
            <p:ph type="subTitle" idx="1"/>
          </p:nvPr>
        </p:nvSpPr>
        <p:spPr>
          <a:xfrm>
            <a:off x="479423" y="1275723"/>
            <a:ext cx="4471686" cy="452020"/>
          </a:xfrm>
        </p:spPr>
        <p:txBody>
          <a:bodyPr wrap="square">
            <a:spAutoFit/>
          </a:bodyPr>
          <a:lstStyle>
            <a:lvl1pPr marL="0" indent="0" algn="l">
              <a:buNone/>
              <a:defRPr sz="2000">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pic>
        <p:nvPicPr>
          <p:cNvPr id="8" name="图片 7"/>
          <p:cNvPicPr>
            <a:picLocks noChangeAspect="1"/>
          </p:cNvPicPr>
          <p:nvPr userDrawn="1"/>
        </p:nvPicPr>
        <p:blipFill>
          <a:blip r:embed="rId2" cstate="screen"/>
          <a:stretch>
            <a:fillRect/>
          </a:stretch>
        </p:blipFill>
        <p:spPr>
          <a:xfrm>
            <a:off x="10027876" y="230039"/>
            <a:ext cx="1828799" cy="76290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showMasterSp="0">
  <p:cSld name="2_内页">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思源黑体 CN Regular" panose="020B0500000000000000" pitchFamily="34" charset="-122"/>
                <a:ea typeface="思源黑体 CN Regular" panose="020B0500000000000000" pitchFamily="34" charset="-122"/>
              </a:defRPr>
            </a:lvl1pPr>
          </a:lstStyle>
          <a:p>
            <a:pPr marL="0" lvl="0"/>
            <a:r>
              <a:rPr lang="zh-CN" altLang="en-US"/>
              <a:t>单击此处编辑母版标题样式</a:t>
            </a:r>
            <a:endParaRPr lang="zh-CN" altLang="en-US" dirty="0"/>
          </a:p>
        </p:txBody>
      </p:sp>
      <p:sp>
        <p:nvSpPr>
          <p:cNvPr id="15"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7" name="Subtitle 2"/>
          <p:cNvSpPr>
            <a:spLocks noGrp="1"/>
          </p:cNvSpPr>
          <p:nvPr>
            <p:ph type="subTitle" idx="1"/>
          </p:nvPr>
        </p:nvSpPr>
        <p:spPr>
          <a:xfrm>
            <a:off x="479425" y="1259772"/>
            <a:ext cx="4471686" cy="452020"/>
          </a:xfrm>
        </p:spPr>
        <p:txBody>
          <a:bodyPr wrap="square">
            <a:spAutoFit/>
          </a:bodyPr>
          <a:lstStyle>
            <a:lvl1pPr marL="0" indent="0" algn="l">
              <a:buNone/>
              <a:defRPr sz="2000">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sp>
        <p:nvSpPr>
          <p:cNvPr id="10" name="内容占位符 3"/>
          <p:cNvSpPr>
            <a:spLocks noGrp="1"/>
          </p:cNvSpPr>
          <p:nvPr>
            <p:ph sz="quarter" idx="11"/>
          </p:nvPr>
        </p:nvSpPr>
        <p:spPr>
          <a:xfrm>
            <a:off x="479425" y="2133600"/>
            <a:ext cx="2610975" cy="830997"/>
          </a:xfrm>
          <a:prstGeom prst="rect">
            <a:avLst/>
          </a:prstGeom>
        </p:spPr>
        <p:txBody>
          <a:bodyPr wrap="square">
            <a:spAutoFit/>
          </a:bodyPr>
          <a:lstStyle>
            <a:lvl1pPr marL="0" indent="0">
              <a:lnSpc>
                <a:spcPct val="120000"/>
              </a:lnSpc>
              <a:buFontTx/>
              <a:buNone/>
              <a:defRPr sz="2000" kern="0" spc="300" baseline="0">
                <a:solidFill>
                  <a:schemeClr val="bg1"/>
                </a:solidFill>
                <a:latin typeface="思源黑体 CN Regular" panose="020B0500000000000000" pitchFamily="34" charset="-122"/>
                <a:ea typeface="思源黑体 CN Regular" panose="020B0500000000000000" pitchFamily="34" charset="-122"/>
              </a:defRPr>
            </a:lvl1pPr>
            <a:lvl2pPr marL="4572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2pPr>
            <a:lvl3pPr marL="9144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3pPr>
            <a:lvl4pPr marL="13716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4pPr>
            <a:lvl5pPr marL="18288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p:txBody>
      </p:sp>
      <p:sp>
        <p:nvSpPr>
          <p:cNvPr id="4" name="图片占位符 3"/>
          <p:cNvSpPr>
            <a:spLocks noGrp="1"/>
          </p:cNvSpPr>
          <p:nvPr>
            <p:ph type="pic" sz="quarter" idx="12"/>
          </p:nvPr>
        </p:nvSpPr>
        <p:spPr>
          <a:xfrm>
            <a:off x="4739640" y="2118930"/>
            <a:ext cx="6953685" cy="4226308"/>
          </a:xfrm>
          <a:prstGeom prst="rect">
            <a:avLst/>
          </a:prstGeom>
        </p:spPr>
        <p:txBody>
          <a:bodyPr/>
          <a:lstStyle/>
          <a:p>
            <a:r>
              <a:rPr lang="zh-CN" altLang="en-US" dirty="0"/>
              <a:t>单击图标添加图片</a:t>
            </a:r>
            <a:endParaRPr lang="zh-CN" altLang="en-US" dirty="0"/>
          </a:p>
        </p:txBody>
      </p:sp>
      <p:pic>
        <p:nvPicPr>
          <p:cNvPr id="9" name="图片 8"/>
          <p:cNvPicPr>
            <a:picLocks noChangeAspect="1"/>
          </p:cNvPicPr>
          <p:nvPr userDrawn="1"/>
        </p:nvPicPr>
        <p:blipFill>
          <a:blip r:embed="rId2" cstate="screen"/>
          <a:stretch>
            <a:fillRect/>
          </a:stretch>
        </p:blipFill>
        <p:spPr>
          <a:xfrm>
            <a:off x="10027876" y="230039"/>
            <a:ext cx="1828799" cy="762902"/>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p:cSld name="内页with code frame">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grpSp>
        <p:nvGrpSpPr>
          <p:cNvPr id="10" name="组合 9"/>
          <p:cNvGrpSpPr/>
          <p:nvPr/>
        </p:nvGrpSpPr>
        <p:grpSpPr>
          <a:xfrm>
            <a:off x="3298786" y="1739992"/>
            <a:ext cx="8413790" cy="4593735"/>
            <a:chOff x="3766419" y="1682042"/>
            <a:chExt cx="7946156" cy="4697582"/>
          </a:xfrm>
        </p:grpSpPr>
        <p:grpSp>
          <p:nvGrpSpPr>
            <p:cNvPr id="11" name="Group 20"/>
            <p:cNvGrpSpPr/>
            <p:nvPr/>
          </p:nvGrpSpPr>
          <p:grpSpPr>
            <a:xfrm>
              <a:off x="3766419" y="1682042"/>
              <a:ext cx="7946156" cy="4697582"/>
              <a:chOff x="1017405" y="2693983"/>
              <a:chExt cx="6794663" cy="4462905"/>
            </a:xfrm>
          </p:grpSpPr>
          <p:grpSp>
            <p:nvGrpSpPr>
              <p:cNvPr id="13" name="Group 21"/>
              <p:cNvGrpSpPr/>
              <p:nvPr/>
            </p:nvGrpSpPr>
            <p:grpSpPr>
              <a:xfrm>
                <a:off x="1017405" y="2693983"/>
                <a:ext cx="6794663" cy="4462905"/>
                <a:chOff x="1017405" y="2693983"/>
                <a:chExt cx="6794663" cy="4462905"/>
              </a:xfrm>
            </p:grpSpPr>
            <p:sp>
              <p:nvSpPr>
                <p:cNvPr id="17" name="AutoShape 1"/>
                <p:cNvSpPr/>
                <p:nvPr/>
              </p:nvSpPr>
              <p:spPr bwMode="auto">
                <a:xfrm>
                  <a:off x="1017405" y="2693983"/>
                  <a:ext cx="6794663" cy="4462905"/>
                </a:xfrm>
                <a:prstGeom prst="roundRect">
                  <a:avLst>
                    <a:gd name="adj" fmla="val 1292"/>
                  </a:avLst>
                </a:prstGeom>
                <a:solidFill>
                  <a:schemeClr val="accent3">
                    <a:lumMod val="75000"/>
                  </a:schemeClr>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endParaRPr lang="id-ID"/>
                </a:p>
              </p:txBody>
            </p:sp>
            <p:sp>
              <p:nvSpPr>
                <p:cNvPr id="19" name="Oval 4"/>
                <p:cNvSpPr/>
                <p:nvPr/>
              </p:nvSpPr>
              <p:spPr bwMode="auto">
                <a:xfrm>
                  <a:off x="1137753" y="2814331"/>
                  <a:ext cx="78495" cy="9527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a:p>
              </p:txBody>
            </p:sp>
            <p:sp>
              <p:nvSpPr>
                <p:cNvPr id="20" name="Oval 5"/>
                <p:cNvSpPr/>
                <p:nvPr/>
              </p:nvSpPr>
              <p:spPr bwMode="auto">
                <a:xfrm>
                  <a:off x="1307620" y="2814331"/>
                  <a:ext cx="78495" cy="95276"/>
                </a:xfrm>
                <a:prstGeom prst="ellipse">
                  <a:avLst/>
                </a:prstGeom>
                <a:solidFill>
                  <a:schemeClr val="accent3"/>
                </a:solidFill>
                <a:ln w="25400" cap="flat">
                  <a:noFill/>
                  <a:prstDash val="solid"/>
                  <a:miter lim="800000"/>
                  <a:headEnd type="none" w="med" len="med"/>
                  <a:tailEnd type="none" w="med" len="med"/>
                </a:ln>
              </p:spPr>
              <p:txBody>
                <a:bodyPr lIns="0" tIns="0" rIns="0" bIns="0"/>
                <a:lstStyle/>
                <a:p>
                  <a:endParaRPr lang="id-ID"/>
                </a:p>
              </p:txBody>
            </p:sp>
            <p:sp>
              <p:nvSpPr>
                <p:cNvPr id="21" name="Oval 6"/>
                <p:cNvSpPr/>
                <p:nvPr/>
              </p:nvSpPr>
              <p:spPr bwMode="auto">
                <a:xfrm>
                  <a:off x="1477486" y="2814331"/>
                  <a:ext cx="78495" cy="95276"/>
                </a:xfrm>
                <a:prstGeom prst="ellipse">
                  <a:avLst/>
                </a:prstGeom>
                <a:solidFill>
                  <a:schemeClr val="accent4"/>
                </a:solidFill>
                <a:ln w="25400" cap="flat">
                  <a:noFill/>
                  <a:prstDash val="solid"/>
                  <a:miter lim="800000"/>
                  <a:headEnd type="none" w="med" len="med"/>
                  <a:tailEnd type="none" w="med" len="med"/>
                </a:ln>
              </p:spPr>
              <p:txBody>
                <a:bodyPr lIns="0" tIns="0" rIns="0" bIns="0"/>
                <a:lstStyle/>
                <a:p>
                  <a:endParaRPr lang="id-ID"/>
                </a:p>
              </p:txBody>
            </p:sp>
            <p:sp>
              <p:nvSpPr>
                <p:cNvPr id="22" name="Rectangle 11"/>
                <p:cNvSpPr/>
                <p:nvPr/>
              </p:nvSpPr>
              <p:spPr bwMode="auto">
                <a:xfrm>
                  <a:off x="2205844" y="3085114"/>
                  <a:ext cx="5104773" cy="200580"/>
                </a:xfrm>
                <a:prstGeom prst="rect">
                  <a:avLst/>
                </a:prstGeom>
                <a:solidFill>
                  <a:srgbClr val="FFFFFF"/>
                </a:solidFill>
                <a:ln w="25400" cap="flat">
                  <a:solidFill>
                    <a:srgbClr val="B3B3B3"/>
                  </a:solidFill>
                  <a:prstDash val="solid"/>
                  <a:miter lim="800000"/>
                  <a:headEnd type="none" w="med" len="med"/>
                  <a:tailEnd type="none" w="med" len="med"/>
                </a:ln>
              </p:spPr>
              <p:txBody>
                <a:bodyPr lIns="0" tIns="0" rIns="0" bIns="0"/>
                <a:lstStyle/>
                <a:p>
                  <a:endParaRPr lang="id-ID" dirty="0"/>
                </a:p>
              </p:txBody>
            </p:sp>
            <p:grpSp>
              <p:nvGrpSpPr>
                <p:cNvPr id="23" name="Group 32"/>
                <p:cNvGrpSpPr/>
                <p:nvPr/>
              </p:nvGrpSpPr>
              <p:grpSpPr>
                <a:xfrm>
                  <a:off x="7494380" y="2779230"/>
                  <a:ext cx="155357" cy="155272"/>
                  <a:chOff x="4763" y="0"/>
                  <a:chExt cx="2900362" cy="2898775"/>
                </a:xfrm>
                <a:solidFill>
                  <a:schemeClr val="bg1">
                    <a:lumMod val="50000"/>
                  </a:schemeClr>
                </a:solidFill>
              </p:grpSpPr>
              <p:sp>
                <p:nvSpPr>
                  <p:cNvPr id="26" name="Freeform 13"/>
                  <p:cNvSpPr/>
                  <p:nvPr/>
                </p:nvSpPr>
                <p:spPr bwMode="auto">
                  <a:xfrm>
                    <a:off x="4763" y="0"/>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7" name="Freeform 14"/>
                  <p:cNvSpPr/>
                  <p:nvPr/>
                </p:nvSpPr>
                <p:spPr bwMode="auto">
                  <a:xfrm>
                    <a:off x="4763" y="108743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8" name="Freeform 15"/>
                  <p:cNvSpPr/>
                  <p:nvPr/>
                </p:nvSpPr>
                <p:spPr bwMode="auto">
                  <a:xfrm>
                    <a:off x="4763" y="2171700"/>
                    <a:ext cx="727075" cy="72707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9" name="Freeform 16"/>
                  <p:cNvSpPr/>
                  <p:nvPr/>
                </p:nvSpPr>
                <p:spPr bwMode="auto">
                  <a:xfrm>
                    <a:off x="1093788" y="0"/>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0" name="Freeform 17"/>
                  <p:cNvSpPr/>
                  <p:nvPr/>
                </p:nvSpPr>
                <p:spPr bwMode="auto">
                  <a:xfrm>
                    <a:off x="1093788" y="1087438"/>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1" name="Freeform 18"/>
                  <p:cNvSpPr/>
                  <p:nvPr/>
                </p:nvSpPr>
                <p:spPr bwMode="auto">
                  <a:xfrm>
                    <a:off x="1093788" y="2171700"/>
                    <a:ext cx="722312"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2" name="Freeform 19"/>
                  <p:cNvSpPr/>
                  <p:nvPr/>
                </p:nvSpPr>
                <p:spPr bwMode="auto">
                  <a:xfrm>
                    <a:off x="2181225" y="0"/>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3" name="Freeform 20"/>
                  <p:cNvSpPr/>
                  <p:nvPr/>
                </p:nvSpPr>
                <p:spPr bwMode="auto">
                  <a:xfrm>
                    <a:off x="2181225" y="1087438"/>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4" name="Freeform 21"/>
                  <p:cNvSpPr/>
                  <p:nvPr/>
                </p:nvSpPr>
                <p:spPr bwMode="auto">
                  <a:xfrm>
                    <a:off x="2181225" y="2171700"/>
                    <a:ext cx="723900"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grpSp>
            <p:sp>
              <p:nvSpPr>
                <p:cNvPr id="24" name="Freeform 25"/>
                <p:cNvSpPr/>
                <p:nvPr/>
              </p:nvSpPr>
              <p:spPr bwMode="auto">
                <a:xfrm rot="5400000">
                  <a:off x="7497092" y="3115886"/>
                  <a:ext cx="146921" cy="128651"/>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sp>
              <p:nvSpPr>
                <p:cNvPr id="25" name="Oval 6"/>
                <p:cNvSpPr/>
                <p:nvPr/>
              </p:nvSpPr>
              <p:spPr bwMode="auto">
                <a:xfrm>
                  <a:off x="1655635" y="2814331"/>
                  <a:ext cx="78495" cy="95276"/>
                </a:xfrm>
                <a:prstGeom prst="ellipse">
                  <a:avLst/>
                </a:prstGeom>
                <a:solidFill>
                  <a:schemeClr val="accent5"/>
                </a:solidFill>
                <a:ln w="25400" cap="flat">
                  <a:noFill/>
                  <a:prstDash val="solid"/>
                  <a:miter lim="800000"/>
                  <a:headEnd type="none" w="med" len="med"/>
                  <a:tailEnd type="none" w="med" len="med"/>
                </a:ln>
              </p:spPr>
              <p:txBody>
                <a:bodyPr lIns="0" tIns="0" rIns="0" bIns="0"/>
                <a:lstStyle/>
                <a:p>
                  <a:endParaRPr lang="id-ID"/>
                </a:p>
              </p:txBody>
            </p:sp>
          </p:grpSp>
          <p:sp>
            <p:nvSpPr>
              <p:cNvPr id="14" name="TextBox 22"/>
              <p:cNvSpPr txBox="1"/>
              <p:nvPr/>
            </p:nvSpPr>
            <p:spPr>
              <a:xfrm>
                <a:off x="2353073" y="2980931"/>
                <a:ext cx="1178527" cy="230833"/>
              </a:xfrm>
              <a:prstGeom prst="rect">
                <a:avLst/>
              </a:prstGeom>
              <a:noFill/>
            </p:spPr>
            <p:txBody>
              <a:bodyPr wrap="none" rtlCol="0">
                <a:spAutoFit/>
              </a:bodyPr>
              <a:lstStyle/>
              <a:p>
                <a:r>
                  <a:rPr lang="id-ID" sz="900" dirty="0">
                    <a:solidFill>
                      <a:schemeClr val="bg1">
                        <a:lumMod val="65000"/>
                      </a:schemeClr>
                    </a:solidFill>
                    <a:latin typeface="+mj-lt"/>
                  </a:rPr>
                  <a:t>www.inspirasign.com</a:t>
                </a:r>
                <a:endParaRPr lang="id-ID" sz="900" dirty="0">
                  <a:solidFill>
                    <a:schemeClr val="bg1">
                      <a:lumMod val="65000"/>
                    </a:schemeClr>
                  </a:solidFill>
                  <a:latin typeface="+mj-lt"/>
                </a:endParaRPr>
              </a:p>
            </p:txBody>
          </p:sp>
          <p:sp>
            <p:nvSpPr>
              <p:cNvPr id="16" name="Freeform 29"/>
              <p:cNvSpPr>
                <a:spLocks noEditPoints="1"/>
              </p:cNvSpPr>
              <p:nvPr/>
            </p:nvSpPr>
            <p:spPr bwMode="auto">
              <a:xfrm>
                <a:off x="2269943" y="3130076"/>
                <a:ext cx="115372" cy="115448"/>
              </a:xfrm>
              <a:custGeom>
                <a:avLst/>
                <a:gdLst>
                  <a:gd name="T0" fmla="*/ 0 w 636"/>
                  <a:gd name="T1" fmla="*/ 318 h 636"/>
                  <a:gd name="T2" fmla="*/ 636 w 636"/>
                  <a:gd name="T3" fmla="*/ 318 h 636"/>
                  <a:gd name="T4" fmla="*/ 594 w 636"/>
                  <a:gd name="T5" fmla="*/ 308 h 636"/>
                  <a:gd name="T6" fmla="*/ 448 w 636"/>
                  <a:gd name="T7" fmla="*/ 179 h 636"/>
                  <a:gd name="T8" fmla="*/ 594 w 636"/>
                  <a:gd name="T9" fmla="*/ 308 h 636"/>
                  <a:gd name="T10" fmla="*/ 223 w 636"/>
                  <a:gd name="T11" fmla="*/ 486 h 636"/>
                  <a:gd name="T12" fmla="*/ 308 w 636"/>
                  <a:gd name="T13" fmla="*/ 594 h 636"/>
                  <a:gd name="T14" fmla="*/ 329 w 636"/>
                  <a:gd name="T15" fmla="*/ 42 h 636"/>
                  <a:gd name="T16" fmla="*/ 328 w 636"/>
                  <a:gd name="T17" fmla="*/ 184 h 636"/>
                  <a:gd name="T18" fmla="*/ 329 w 636"/>
                  <a:gd name="T19" fmla="*/ 42 h 636"/>
                  <a:gd name="T20" fmla="*/ 510 w 636"/>
                  <a:gd name="T21" fmla="*/ 119 h 636"/>
                  <a:gd name="T22" fmla="*/ 363 w 636"/>
                  <a:gd name="T23" fmla="*/ 45 h 636"/>
                  <a:gd name="T24" fmla="*/ 308 w 636"/>
                  <a:gd name="T25" fmla="*/ 184 h 636"/>
                  <a:gd name="T26" fmla="*/ 307 w 636"/>
                  <a:gd name="T27" fmla="*/ 42 h 636"/>
                  <a:gd name="T28" fmla="*/ 196 w 636"/>
                  <a:gd name="T29" fmla="*/ 160 h 636"/>
                  <a:gd name="T30" fmla="*/ 273 w 636"/>
                  <a:gd name="T31" fmla="*/ 45 h 636"/>
                  <a:gd name="T32" fmla="*/ 207 w 636"/>
                  <a:gd name="T33" fmla="*/ 186 h 636"/>
                  <a:gd name="T34" fmla="*/ 308 w 636"/>
                  <a:gd name="T35" fmla="*/ 308 h 636"/>
                  <a:gd name="T36" fmla="*/ 207 w 636"/>
                  <a:gd name="T37" fmla="*/ 186 h 636"/>
                  <a:gd name="T38" fmla="*/ 308 w 636"/>
                  <a:gd name="T39" fmla="*/ 452 h 636"/>
                  <a:gd name="T40" fmla="*/ 185 w 636"/>
                  <a:gd name="T41" fmla="*/ 328 h 636"/>
                  <a:gd name="T42" fmla="*/ 273 w 636"/>
                  <a:gd name="T43" fmla="*/ 591 h 636"/>
                  <a:gd name="T44" fmla="*/ 204 w 636"/>
                  <a:gd name="T45" fmla="*/ 493 h 636"/>
                  <a:gd name="T46" fmla="*/ 328 w 636"/>
                  <a:gd name="T47" fmla="*/ 594 h 636"/>
                  <a:gd name="T48" fmla="*/ 413 w 636"/>
                  <a:gd name="T49" fmla="*/ 486 h 636"/>
                  <a:gd name="T50" fmla="*/ 328 w 636"/>
                  <a:gd name="T51" fmla="*/ 594 h 636"/>
                  <a:gd name="T52" fmla="*/ 498 w 636"/>
                  <a:gd name="T53" fmla="*/ 528 h 636"/>
                  <a:gd name="T54" fmla="*/ 432 w 636"/>
                  <a:gd name="T55" fmla="*/ 493 h 636"/>
                  <a:gd name="T56" fmla="*/ 328 w 636"/>
                  <a:gd name="T57" fmla="*/ 452 h 636"/>
                  <a:gd name="T58" fmla="*/ 451 w 636"/>
                  <a:gd name="T59" fmla="*/ 328 h 636"/>
                  <a:gd name="T60" fmla="*/ 328 w 636"/>
                  <a:gd name="T61" fmla="*/ 308 h 636"/>
                  <a:gd name="T62" fmla="*/ 429 w 636"/>
                  <a:gd name="T63" fmla="*/ 186 h 636"/>
                  <a:gd name="T64" fmla="*/ 328 w 636"/>
                  <a:gd name="T65" fmla="*/ 308 h 636"/>
                  <a:gd name="T66" fmla="*/ 188 w 636"/>
                  <a:gd name="T67" fmla="*/ 179 h 636"/>
                  <a:gd name="T68" fmla="*/ 42 w 636"/>
                  <a:gd name="T69" fmla="*/ 308 h 636"/>
                  <a:gd name="T70" fmla="*/ 42 w 636"/>
                  <a:gd name="T71" fmla="*/ 328 h 636"/>
                  <a:gd name="T72" fmla="*/ 195 w 636"/>
                  <a:gd name="T73" fmla="*/ 475 h 636"/>
                  <a:gd name="T74" fmla="*/ 42 w 636"/>
                  <a:gd name="T75" fmla="*/ 328 h 636"/>
                  <a:gd name="T76" fmla="*/ 441 w 636"/>
                  <a:gd name="T77" fmla="*/ 475 h 636"/>
                  <a:gd name="T78" fmla="*/ 594 w 636"/>
                  <a:gd name="T79" fmla="*/ 3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6" h="636">
                    <a:moveTo>
                      <a:pt x="318" y="0"/>
                    </a:moveTo>
                    <a:cubicBezTo>
                      <a:pt x="142" y="0"/>
                      <a:pt x="0" y="142"/>
                      <a:pt x="0" y="318"/>
                    </a:cubicBezTo>
                    <a:cubicBezTo>
                      <a:pt x="0" y="494"/>
                      <a:pt x="142" y="636"/>
                      <a:pt x="318" y="636"/>
                    </a:cubicBezTo>
                    <a:cubicBezTo>
                      <a:pt x="494" y="636"/>
                      <a:pt x="636" y="494"/>
                      <a:pt x="636" y="318"/>
                    </a:cubicBezTo>
                    <a:cubicBezTo>
                      <a:pt x="636" y="142"/>
                      <a:pt x="494" y="0"/>
                      <a:pt x="318" y="0"/>
                    </a:cubicBezTo>
                    <a:close/>
                    <a:moveTo>
                      <a:pt x="594" y="308"/>
                    </a:moveTo>
                    <a:cubicBezTo>
                      <a:pt x="471" y="308"/>
                      <a:pt x="471" y="308"/>
                      <a:pt x="471" y="308"/>
                    </a:cubicBezTo>
                    <a:cubicBezTo>
                      <a:pt x="470" y="262"/>
                      <a:pt x="462" y="219"/>
                      <a:pt x="448" y="179"/>
                    </a:cubicBezTo>
                    <a:cubicBezTo>
                      <a:pt x="476" y="168"/>
                      <a:pt x="501" y="152"/>
                      <a:pt x="525" y="134"/>
                    </a:cubicBezTo>
                    <a:cubicBezTo>
                      <a:pt x="566" y="181"/>
                      <a:pt x="592" y="241"/>
                      <a:pt x="594" y="308"/>
                    </a:cubicBezTo>
                    <a:close/>
                    <a:moveTo>
                      <a:pt x="307" y="594"/>
                    </a:moveTo>
                    <a:cubicBezTo>
                      <a:pt x="273" y="566"/>
                      <a:pt x="244" y="529"/>
                      <a:pt x="223" y="486"/>
                    </a:cubicBezTo>
                    <a:cubicBezTo>
                      <a:pt x="250" y="478"/>
                      <a:pt x="278" y="473"/>
                      <a:pt x="308" y="472"/>
                    </a:cubicBezTo>
                    <a:cubicBezTo>
                      <a:pt x="308" y="594"/>
                      <a:pt x="308" y="594"/>
                      <a:pt x="308" y="594"/>
                    </a:cubicBezTo>
                    <a:cubicBezTo>
                      <a:pt x="307" y="594"/>
                      <a:pt x="307" y="594"/>
                      <a:pt x="307" y="594"/>
                    </a:cubicBezTo>
                    <a:close/>
                    <a:moveTo>
                      <a:pt x="329" y="42"/>
                    </a:moveTo>
                    <a:cubicBezTo>
                      <a:pt x="368" y="74"/>
                      <a:pt x="400" y="117"/>
                      <a:pt x="421" y="167"/>
                    </a:cubicBezTo>
                    <a:cubicBezTo>
                      <a:pt x="392" y="177"/>
                      <a:pt x="361" y="183"/>
                      <a:pt x="328" y="184"/>
                    </a:cubicBezTo>
                    <a:cubicBezTo>
                      <a:pt x="328" y="42"/>
                      <a:pt x="328" y="42"/>
                      <a:pt x="328" y="42"/>
                    </a:cubicBezTo>
                    <a:cubicBezTo>
                      <a:pt x="329" y="42"/>
                      <a:pt x="329" y="42"/>
                      <a:pt x="329" y="42"/>
                    </a:cubicBezTo>
                    <a:close/>
                    <a:moveTo>
                      <a:pt x="363" y="45"/>
                    </a:moveTo>
                    <a:cubicBezTo>
                      <a:pt x="420" y="55"/>
                      <a:pt x="471" y="81"/>
                      <a:pt x="510" y="119"/>
                    </a:cubicBezTo>
                    <a:cubicBezTo>
                      <a:pt x="489" y="136"/>
                      <a:pt x="466" y="150"/>
                      <a:pt x="440" y="160"/>
                    </a:cubicBezTo>
                    <a:cubicBezTo>
                      <a:pt x="421" y="116"/>
                      <a:pt x="395" y="77"/>
                      <a:pt x="363" y="45"/>
                    </a:cubicBezTo>
                    <a:close/>
                    <a:moveTo>
                      <a:pt x="308" y="42"/>
                    </a:moveTo>
                    <a:cubicBezTo>
                      <a:pt x="308" y="184"/>
                      <a:pt x="308" y="184"/>
                      <a:pt x="308" y="184"/>
                    </a:cubicBezTo>
                    <a:cubicBezTo>
                      <a:pt x="275" y="183"/>
                      <a:pt x="244" y="177"/>
                      <a:pt x="215" y="167"/>
                    </a:cubicBezTo>
                    <a:cubicBezTo>
                      <a:pt x="236" y="117"/>
                      <a:pt x="268" y="74"/>
                      <a:pt x="307" y="42"/>
                    </a:cubicBezTo>
                    <a:cubicBezTo>
                      <a:pt x="307" y="42"/>
                      <a:pt x="307" y="42"/>
                      <a:pt x="308" y="42"/>
                    </a:cubicBezTo>
                    <a:close/>
                    <a:moveTo>
                      <a:pt x="196" y="160"/>
                    </a:moveTo>
                    <a:cubicBezTo>
                      <a:pt x="171" y="150"/>
                      <a:pt x="147" y="136"/>
                      <a:pt x="126" y="119"/>
                    </a:cubicBezTo>
                    <a:cubicBezTo>
                      <a:pt x="165" y="81"/>
                      <a:pt x="216" y="55"/>
                      <a:pt x="273" y="45"/>
                    </a:cubicBezTo>
                    <a:cubicBezTo>
                      <a:pt x="241" y="77"/>
                      <a:pt x="215" y="116"/>
                      <a:pt x="196" y="160"/>
                    </a:cubicBezTo>
                    <a:close/>
                    <a:moveTo>
                      <a:pt x="207" y="186"/>
                    </a:moveTo>
                    <a:cubicBezTo>
                      <a:pt x="239" y="197"/>
                      <a:pt x="273" y="204"/>
                      <a:pt x="308" y="205"/>
                    </a:cubicBezTo>
                    <a:cubicBezTo>
                      <a:pt x="308" y="308"/>
                      <a:pt x="308" y="308"/>
                      <a:pt x="308" y="308"/>
                    </a:cubicBezTo>
                    <a:cubicBezTo>
                      <a:pt x="185" y="308"/>
                      <a:pt x="185" y="308"/>
                      <a:pt x="185" y="308"/>
                    </a:cubicBezTo>
                    <a:cubicBezTo>
                      <a:pt x="186" y="265"/>
                      <a:pt x="194" y="224"/>
                      <a:pt x="207" y="186"/>
                    </a:cubicBezTo>
                    <a:close/>
                    <a:moveTo>
                      <a:pt x="308" y="328"/>
                    </a:moveTo>
                    <a:cubicBezTo>
                      <a:pt x="308" y="452"/>
                      <a:pt x="308" y="452"/>
                      <a:pt x="308" y="452"/>
                    </a:cubicBezTo>
                    <a:cubicBezTo>
                      <a:pt x="275" y="453"/>
                      <a:pt x="244" y="458"/>
                      <a:pt x="215" y="468"/>
                    </a:cubicBezTo>
                    <a:cubicBezTo>
                      <a:pt x="197" y="425"/>
                      <a:pt x="186" y="378"/>
                      <a:pt x="185" y="328"/>
                    </a:cubicBezTo>
                    <a:lnTo>
                      <a:pt x="308" y="328"/>
                    </a:lnTo>
                    <a:close/>
                    <a:moveTo>
                      <a:pt x="273" y="591"/>
                    </a:moveTo>
                    <a:cubicBezTo>
                      <a:pt x="222" y="582"/>
                      <a:pt x="176" y="560"/>
                      <a:pt x="138" y="528"/>
                    </a:cubicBezTo>
                    <a:cubicBezTo>
                      <a:pt x="158" y="514"/>
                      <a:pt x="180" y="502"/>
                      <a:pt x="204" y="493"/>
                    </a:cubicBezTo>
                    <a:cubicBezTo>
                      <a:pt x="222" y="531"/>
                      <a:pt x="245" y="563"/>
                      <a:pt x="273" y="591"/>
                    </a:cubicBezTo>
                    <a:close/>
                    <a:moveTo>
                      <a:pt x="328" y="594"/>
                    </a:moveTo>
                    <a:cubicBezTo>
                      <a:pt x="328" y="472"/>
                      <a:pt x="328" y="472"/>
                      <a:pt x="328" y="472"/>
                    </a:cubicBezTo>
                    <a:cubicBezTo>
                      <a:pt x="358" y="473"/>
                      <a:pt x="386" y="478"/>
                      <a:pt x="413" y="486"/>
                    </a:cubicBezTo>
                    <a:cubicBezTo>
                      <a:pt x="392" y="529"/>
                      <a:pt x="363" y="566"/>
                      <a:pt x="329" y="594"/>
                    </a:cubicBezTo>
                    <a:cubicBezTo>
                      <a:pt x="329" y="594"/>
                      <a:pt x="329" y="594"/>
                      <a:pt x="328" y="594"/>
                    </a:cubicBezTo>
                    <a:close/>
                    <a:moveTo>
                      <a:pt x="432" y="493"/>
                    </a:moveTo>
                    <a:cubicBezTo>
                      <a:pt x="456" y="502"/>
                      <a:pt x="478" y="514"/>
                      <a:pt x="498" y="528"/>
                    </a:cubicBezTo>
                    <a:cubicBezTo>
                      <a:pt x="460" y="560"/>
                      <a:pt x="414" y="582"/>
                      <a:pt x="363" y="591"/>
                    </a:cubicBezTo>
                    <a:cubicBezTo>
                      <a:pt x="391" y="563"/>
                      <a:pt x="414" y="531"/>
                      <a:pt x="432" y="493"/>
                    </a:cubicBezTo>
                    <a:close/>
                    <a:moveTo>
                      <a:pt x="421" y="468"/>
                    </a:moveTo>
                    <a:cubicBezTo>
                      <a:pt x="392" y="458"/>
                      <a:pt x="361" y="453"/>
                      <a:pt x="328" y="452"/>
                    </a:cubicBezTo>
                    <a:cubicBezTo>
                      <a:pt x="328" y="328"/>
                      <a:pt x="328" y="328"/>
                      <a:pt x="328" y="328"/>
                    </a:cubicBezTo>
                    <a:cubicBezTo>
                      <a:pt x="451" y="328"/>
                      <a:pt x="451" y="328"/>
                      <a:pt x="451" y="328"/>
                    </a:cubicBezTo>
                    <a:cubicBezTo>
                      <a:pt x="450" y="378"/>
                      <a:pt x="439" y="425"/>
                      <a:pt x="421" y="468"/>
                    </a:cubicBezTo>
                    <a:close/>
                    <a:moveTo>
                      <a:pt x="328" y="308"/>
                    </a:moveTo>
                    <a:cubicBezTo>
                      <a:pt x="328" y="205"/>
                      <a:pt x="328" y="205"/>
                      <a:pt x="328" y="205"/>
                    </a:cubicBezTo>
                    <a:cubicBezTo>
                      <a:pt x="363" y="204"/>
                      <a:pt x="397" y="197"/>
                      <a:pt x="429" y="186"/>
                    </a:cubicBezTo>
                    <a:cubicBezTo>
                      <a:pt x="442" y="224"/>
                      <a:pt x="450" y="265"/>
                      <a:pt x="451" y="308"/>
                    </a:cubicBezTo>
                    <a:lnTo>
                      <a:pt x="328" y="308"/>
                    </a:lnTo>
                    <a:close/>
                    <a:moveTo>
                      <a:pt x="111" y="134"/>
                    </a:moveTo>
                    <a:cubicBezTo>
                      <a:pt x="135" y="152"/>
                      <a:pt x="160" y="168"/>
                      <a:pt x="188" y="179"/>
                    </a:cubicBezTo>
                    <a:cubicBezTo>
                      <a:pt x="174" y="219"/>
                      <a:pt x="166" y="262"/>
                      <a:pt x="165" y="308"/>
                    </a:cubicBezTo>
                    <a:cubicBezTo>
                      <a:pt x="42" y="308"/>
                      <a:pt x="42" y="308"/>
                      <a:pt x="42" y="308"/>
                    </a:cubicBezTo>
                    <a:cubicBezTo>
                      <a:pt x="44" y="241"/>
                      <a:pt x="70" y="181"/>
                      <a:pt x="111" y="134"/>
                    </a:cubicBezTo>
                    <a:close/>
                    <a:moveTo>
                      <a:pt x="42" y="328"/>
                    </a:moveTo>
                    <a:cubicBezTo>
                      <a:pt x="165" y="328"/>
                      <a:pt x="165" y="328"/>
                      <a:pt x="165" y="328"/>
                    </a:cubicBezTo>
                    <a:cubicBezTo>
                      <a:pt x="166" y="381"/>
                      <a:pt x="177" y="430"/>
                      <a:pt x="195" y="475"/>
                    </a:cubicBezTo>
                    <a:cubicBezTo>
                      <a:pt x="169" y="485"/>
                      <a:pt x="145" y="498"/>
                      <a:pt x="123" y="514"/>
                    </a:cubicBezTo>
                    <a:cubicBezTo>
                      <a:pt x="75" y="466"/>
                      <a:pt x="44" y="401"/>
                      <a:pt x="42" y="328"/>
                    </a:cubicBezTo>
                    <a:close/>
                    <a:moveTo>
                      <a:pt x="513" y="514"/>
                    </a:moveTo>
                    <a:cubicBezTo>
                      <a:pt x="491" y="498"/>
                      <a:pt x="467" y="485"/>
                      <a:pt x="441" y="475"/>
                    </a:cubicBezTo>
                    <a:cubicBezTo>
                      <a:pt x="459" y="430"/>
                      <a:pt x="470" y="381"/>
                      <a:pt x="471" y="328"/>
                    </a:cubicBezTo>
                    <a:cubicBezTo>
                      <a:pt x="594" y="328"/>
                      <a:pt x="594" y="328"/>
                      <a:pt x="594" y="328"/>
                    </a:cubicBezTo>
                    <a:cubicBezTo>
                      <a:pt x="592" y="401"/>
                      <a:pt x="561" y="466"/>
                      <a:pt x="513" y="51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grpSp>
        <p:sp>
          <p:nvSpPr>
            <p:cNvPr id="12" name="圆角矩形 1"/>
            <p:cNvSpPr/>
            <p:nvPr/>
          </p:nvSpPr>
          <p:spPr>
            <a:xfrm>
              <a:off x="3766419" y="2081367"/>
              <a:ext cx="7946155" cy="3995980"/>
            </a:xfrm>
            <a:prstGeom prst="roundRect">
              <a:avLst>
                <a:gd name="adj" fmla="val 87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思源黑体 CN Regular" panose="020B0500000000000000" pitchFamily="34" charset="-122"/>
                <a:ea typeface="思源黑体 CN Regular" panose="020B0500000000000000" pitchFamily="34" charset="-122"/>
              </a:defRPr>
            </a:lvl1pPr>
          </a:lstStyle>
          <a:p>
            <a:pPr marL="0" lvl="0"/>
            <a:r>
              <a:rPr lang="zh-CN" altLang="en-US"/>
              <a:t>单击此处编辑母版标题样式</a:t>
            </a:r>
            <a:endParaRPr lang="zh-CN" altLang="en-US" dirty="0"/>
          </a:p>
        </p:txBody>
      </p:sp>
      <p:sp>
        <p:nvSpPr>
          <p:cNvPr id="36"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37" name="内容占位符 17"/>
          <p:cNvSpPr>
            <a:spLocks noGrp="1"/>
          </p:cNvSpPr>
          <p:nvPr>
            <p:ph sz="quarter" idx="10" hasCustomPrompt="1"/>
          </p:nvPr>
        </p:nvSpPr>
        <p:spPr>
          <a:xfrm>
            <a:off x="479424" y="2133600"/>
            <a:ext cx="1974409" cy="769441"/>
          </a:xfrm>
          <a:prstGeom prst="rect">
            <a:avLst/>
          </a:prstGeom>
        </p:spPr>
        <p:txBody>
          <a:bodyPr wrap="square">
            <a:spAutoFit/>
          </a:bodyPr>
          <a:lstStyle>
            <a:lvl1pPr marL="0" indent="0">
              <a:lnSpc>
                <a:spcPct val="110000"/>
              </a:lnSpc>
              <a:buFontTx/>
              <a:buNone/>
              <a:defRPr sz="2000" kern="0" spc="200" baseline="0">
                <a:solidFill>
                  <a:schemeClr val="bg1">
                    <a:lumMod val="95000"/>
                  </a:schemeClr>
                </a:solidFill>
                <a:latin typeface="+mn-ea"/>
                <a:ea typeface="+mn-ea"/>
              </a:defRPr>
            </a:lvl1pPr>
          </a:lstStyle>
          <a:p>
            <a:pPr lvl="0"/>
            <a:r>
              <a:rPr lang="zh-CN" altLang="en-US" dirty="0"/>
              <a:t>编辑母版文本样式</a:t>
            </a:r>
            <a:endParaRPr lang="zh-CN" altLang="en-US" dirty="0"/>
          </a:p>
        </p:txBody>
      </p:sp>
      <p:sp>
        <p:nvSpPr>
          <p:cNvPr id="38" name="Subtitle 2"/>
          <p:cNvSpPr>
            <a:spLocks noGrp="1"/>
          </p:cNvSpPr>
          <p:nvPr>
            <p:ph type="subTitle" idx="1"/>
          </p:nvPr>
        </p:nvSpPr>
        <p:spPr>
          <a:xfrm>
            <a:off x="479425" y="1259772"/>
            <a:ext cx="4471686" cy="452020"/>
          </a:xfrm>
        </p:spPr>
        <p:txBody>
          <a:bodyPr wrap="square">
            <a:spAutoFit/>
          </a:bodyPr>
          <a:lstStyle>
            <a:lvl1pPr marL="0" indent="0" algn="l">
              <a:buNone/>
              <a:defRPr sz="2000">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pic>
        <p:nvPicPr>
          <p:cNvPr id="39" name="图片 38"/>
          <p:cNvPicPr>
            <a:picLocks noChangeAspect="1"/>
          </p:cNvPicPr>
          <p:nvPr userDrawn="1"/>
        </p:nvPicPr>
        <p:blipFill>
          <a:blip r:embed="rId2" cstate="screen"/>
          <a:stretch>
            <a:fillRect/>
          </a:stretch>
        </p:blipFill>
        <p:spPr>
          <a:xfrm>
            <a:off x="10027876" y="230039"/>
            <a:ext cx="1828799" cy="762902"/>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p:cSld name="1_内页with code frame longer">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grpSp>
        <p:nvGrpSpPr>
          <p:cNvPr id="10" name="组合 9"/>
          <p:cNvGrpSpPr/>
          <p:nvPr/>
        </p:nvGrpSpPr>
        <p:grpSpPr>
          <a:xfrm>
            <a:off x="2784764" y="1739992"/>
            <a:ext cx="8927812" cy="4593735"/>
            <a:chOff x="3766419" y="1682042"/>
            <a:chExt cx="7946156" cy="4697582"/>
          </a:xfrm>
        </p:grpSpPr>
        <p:grpSp>
          <p:nvGrpSpPr>
            <p:cNvPr id="11" name="Group 20"/>
            <p:cNvGrpSpPr/>
            <p:nvPr/>
          </p:nvGrpSpPr>
          <p:grpSpPr>
            <a:xfrm>
              <a:off x="3766419" y="1682042"/>
              <a:ext cx="7946156" cy="4697582"/>
              <a:chOff x="1017405" y="2693983"/>
              <a:chExt cx="6794663" cy="4462905"/>
            </a:xfrm>
          </p:grpSpPr>
          <p:grpSp>
            <p:nvGrpSpPr>
              <p:cNvPr id="13" name="Group 21"/>
              <p:cNvGrpSpPr/>
              <p:nvPr/>
            </p:nvGrpSpPr>
            <p:grpSpPr>
              <a:xfrm>
                <a:off x="1017405" y="2693983"/>
                <a:ext cx="6794663" cy="4462905"/>
                <a:chOff x="1017405" y="2693983"/>
                <a:chExt cx="6794663" cy="4462905"/>
              </a:xfrm>
            </p:grpSpPr>
            <p:sp>
              <p:nvSpPr>
                <p:cNvPr id="17" name="AutoShape 1"/>
                <p:cNvSpPr/>
                <p:nvPr/>
              </p:nvSpPr>
              <p:spPr bwMode="auto">
                <a:xfrm>
                  <a:off x="1017405" y="2693983"/>
                  <a:ext cx="6794663" cy="4462905"/>
                </a:xfrm>
                <a:prstGeom prst="roundRect">
                  <a:avLst>
                    <a:gd name="adj" fmla="val 1292"/>
                  </a:avLst>
                </a:prstGeom>
                <a:solidFill>
                  <a:schemeClr val="accent3">
                    <a:lumMod val="75000"/>
                  </a:schemeClr>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endParaRPr lang="id-ID"/>
                </a:p>
              </p:txBody>
            </p:sp>
            <p:sp>
              <p:nvSpPr>
                <p:cNvPr id="19" name="Oval 4"/>
                <p:cNvSpPr/>
                <p:nvPr/>
              </p:nvSpPr>
              <p:spPr bwMode="auto">
                <a:xfrm>
                  <a:off x="1137753" y="2814331"/>
                  <a:ext cx="73976" cy="9527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a:p>
              </p:txBody>
            </p:sp>
            <p:sp>
              <p:nvSpPr>
                <p:cNvPr id="20" name="Oval 5"/>
                <p:cNvSpPr/>
                <p:nvPr/>
              </p:nvSpPr>
              <p:spPr bwMode="auto">
                <a:xfrm>
                  <a:off x="1307620" y="2814331"/>
                  <a:ext cx="73976" cy="95276"/>
                </a:xfrm>
                <a:prstGeom prst="ellipse">
                  <a:avLst/>
                </a:prstGeom>
                <a:solidFill>
                  <a:schemeClr val="accent3"/>
                </a:solidFill>
                <a:ln w="25400" cap="flat">
                  <a:noFill/>
                  <a:prstDash val="solid"/>
                  <a:miter lim="800000"/>
                  <a:headEnd type="none" w="med" len="med"/>
                  <a:tailEnd type="none" w="med" len="med"/>
                </a:ln>
              </p:spPr>
              <p:txBody>
                <a:bodyPr lIns="0" tIns="0" rIns="0" bIns="0"/>
                <a:lstStyle/>
                <a:p>
                  <a:endParaRPr lang="id-ID"/>
                </a:p>
              </p:txBody>
            </p:sp>
            <p:sp>
              <p:nvSpPr>
                <p:cNvPr id="21" name="Oval 6"/>
                <p:cNvSpPr/>
                <p:nvPr/>
              </p:nvSpPr>
              <p:spPr bwMode="auto">
                <a:xfrm>
                  <a:off x="1477486" y="2814331"/>
                  <a:ext cx="73976" cy="95276"/>
                </a:xfrm>
                <a:prstGeom prst="ellipse">
                  <a:avLst/>
                </a:prstGeom>
                <a:solidFill>
                  <a:schemeClr val="accent4"/>
                </a:solidFill>
                <a:ln w="25400" cap="flat">
                  <a:noFill/>
                  <a:prstDash val="solid"/>
                  <a:miter lim="800000"/>
                  <a:headEnd type="none" w="med" len="med"/>
                  <a:tailEnd type="none" w="med" len="med"/>
                </a:ln>
              </p:spPr>
              <p:txBody>
                <a:bodyPr lIns="0" tIns="0" rIns="0" bIns="0"/>
                <a:lstStyle/>
                <a:p>
                  <a:endParaRPr lang="id-ID"/>
                </a:p>
              </p:txBody>
            </p:sp>
            <p:sp>
              <p:nvSpPr>
                <p:cNvPr id="22" name="Rectangle 11"/>
                <p:cNvSpPr/>
                <p:nvPr/>
              </p:nvSpPr>
              <p:spPr bwMode="auto">
                <a:xfrm>
                  <a:off x="2205844" y="3085114"/>
                  <a:ext cx="5104773" cy="200580"/>
                </a:xfrm>
                <a:prstGeom prst="rect">
                  <a:avLst/>
                </a:prstGeom>
                <a:solidFill>
                  <a:srgbClr val="FFFFFF"/>
                </a:solidFill>
                <a:ln w="25400" cap="flat">
                  <a:solidFill>
                    <a:srgbClr val="B3B3B3"/>
                  </a:solidFill>
                  <a:prstDash val="solid"/>
                  <a:miter lim="800000"/>
                  <a:headEnd type="none" w="med" len="med"/>
                  <a:tailEnd type="none" w="med" len="med"/>
                </a:ln>
              </p:spPr>
              <p:txBody>
                <a:bodyPr lIns="0" tIns="0" rIns="0" bIns="0"/>
                <a:lstStyle/>
                <a:p>
                  <a:endParaRPr lang="id-ID" dirty="0"/>
                </a:p>
              </p:txBody>
            </p:sp>
            <p:grpSp>
              <p:nvGrpSpPr>
                <p:cNvPr id="23" name="Group 32"/>
                <p:cNvGrpSpPr/>
                <p:nvPr/>
              </p:nvGrpSpPr>
              <p:grpSpPr>
                <a:xfrm>
                  <a:off x="7494380" y="2779230"/>
                  <a:ext cx="155357" cy="155272"/>
                  <a:chOff x="4763" y="0"/>
                  <a:chExt cx="2900362" cy="2898775"/>
                </a:xfrm>
                <a:solidFill>
                  <a:schemeClr val="bg1">
                    <a:lumMod val="50000"/>
                  </a:schemeClr>
                </a:solidFill>
              </p:grpSpPr>
              <p:sp>
                <p:nvSpPr>
                  <p:cNvPr id="26" name="Freeform 13"/>
                  <p:cNvSpPr/>
                  <p:nvPr/>
                </p:nvSpPr>
                <p:spPr bwMode="auto">
                  <a:xfrm>
                    <a:off x="4763" y="0"/>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7" name="Freeform 14"/>
                  <p:cNvSpPr/>
                  <p:nvPr/>
                </p:nvSpPr>
                <p:spPr bwMode="auto">
                  <a:xfrm>
                    <a:off x="4763" y="108743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8" name="Freeform 15"/>
                  <p:cNvSpPr/>
                  <p:nvPr/>
                </p:nvSpPr>
                <p:spPr bwMode="auto">
                  <a:xfrm>
                    <a:off x="4763" y="2171700"/>
                    <a:ext cx="727075" cy="72707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9" name="Freeform 16"/>
                  <p:cNvSpPr/>
                  <p:nvPr/>
                </p:nvSpPr>
                <p:spPr bwMode="auto">
                  <a:xfrm>
                    <a:off x="1093788" y="0"/>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0" name="Freeform 17"/>
                  <p:cNvSpPr/>
                  <p:nvPr/>
                </p:nvSpPr>
                <p:spPr bwMode="auto">
                  <a:xfrm>
                    <a:off x="1093788" y="1087438"/>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1" name="Freeform 18"/>
                  <p:cNvSpPr/>
                  <p:nvPr/>
                </p:nvSpPr>
                <p:spPr bwMode="auto">
                  <a:xfrm>
                    <a:off x="1093788" y="2171700"/>
                    <a:ext cx="722312"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2" name="Freeform 19"/>
                  <p:cNvSpPr/>
                  <p:nvPr/>
                </p:nvSpPr>
                <p:spPr bwMode="auto">
                  <a:xfrm>
                    <a:off x="2181225" y="0"/>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3" name="Freeform 20"/>
                  <p:cNvSpPr/>
                  <p:nvPr/>
                </p:nvSpPr>
                <p:spPr bwMode="auto">
                  <a:xfrm>
                    <a:off x="2181225" y="1087438"/>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4" name="Freeform 21"/>
                  <p:cNvSpPr/>
                  <p:nvPr/>
                </p:nvSpPr>
                <p:spPr bwMode="auto">
                  <a:xfrm>
                    <a:off x="2181225" y="2171700"/>
                    <a:ext cx="723900"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grpSp>
            <p:sp>
              <p:nvSpPr>
                <p:cNvPr id="24" name="Freeform 25"/>
                <p:cNvSpPr/>
                <p:nvPr/>
              </p:nvSpPr>
              <p:spPr bwMode="auto">
                <a:xfrm rot="5400000">
                  <a:off x="7497092" y="3115886"/>
                  <a:ext cx="146921" cy="128651"/>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sp>
              <p:nvSpPr>
                <p:cNvPr id="25" name="Oval 6"/>
                <p:cNvSpPr/>
                <p:nvPr/>
              </p:nvSpPr>
              <p:spPr bwMode="auto">
                <a:xfrm>
                  <a:off x="1655635" y="2814331"/>
                  <a:ext cx="73976" cy="95276"/>
                </a:xfrm>
                <a:prstGeom prst="ellipse">
                  <a:avLst/>
                </a:prstGeom>
                <a:solidFill>
                  <a:schemeClr val="accent5"/>
                </a:solidFill>
                <a:ln w="25400" cap="flat">
                  <a:noFill/>
                  <a:prstDash val="solid"/>
                  <a:miter lim="800000"/>
                  <a:headEnd type="none" w="med" len="med"/>
                  <a:tailEnd type="none" w="med" len="med"/>
                </a:ln>
              </p:spPr>
              <p:txBody>
                <a:bodyPr lIns="0" tIns="0" rIns="0" bIns="0"/>
                <a:lstStyle/>
                <a:p>
                  <a:endParaRPr lang="id-ID"/>
                </a:p>
              </p:txBody>
            </p:sp>
          </p:grpSp>
          <p:sp>
            <p:nvSpPr>
              <p:cNvPr id="14" name="TextBox 22"/>
              <p:cNvSpPr txBox="1"/>
              <p:nvPr/>
            </p:nvSpPr>
            <p:spPr>
              <a:xfrm>
                <a:off x="2353073" y="2980931"/>
                <a:ext cx="1178527" cy="230833"/>
              </a:xfrm>
              <a:prstGeom prst="rect">
                <a:avLst/>
              </a:prstGeom>
              <a:noFill/>
            </p:spPr>
            <p:txBody>
              <a:bodyPr wrap="none" rtlCol="0">
                <a:spAutoFit/>
              </a:bodyPr>
              <a:lstStyle/>
              <a:p>
                <a:r>
                  <a:rPr lang="id-ID" sz="900" dirty="0">
                    <a:solidFill>
                      <a:schemeClr val="bg1">
                        <a:lumMod val="65000"/>
                      </a:schemeClr>
                    </a:solidFill>
                    <a:latin typeface="+mj-lt"/>
                  </a:rPr>
                  <a:t>www.inspirasign.com</a:t>
                </a:r>
                <a:endParaRPr lang="id-ID" sz="900" dirty="0">
                  <a:solidFill>
                    <a:schemeClr val="bg1">
                      <a:lumMod val="65000"/>
                    </a:schemeClr>
                  </a:solidFill>
                  <a:latin typeface="+mj-lt"/>
                </a:endParaRPr>
              </a:p>
            </p:txBody>
          </p:sp>
          <p:sp>
            <p:nvSpPr>
              <p:cNvPr id="16" name="Freeform 29"/>
              <p:cNvSpPr>
                <a:spLocks noEditPoints="1"/>
              </p:cNvSpPr>
              <p:nvPr/>
            </p:nvSpPr>
            <p:spPr bwMode="auto">
              <a:xfrm>
                <a:off x="2269943" y="3130076"/>
                <a:ext cx="115372" cy="115448"/>
              </a:xfrm>
              <a:custGeom>
                <a:avLst/>
                <a:gdLst>
                  <a:gd name="T0" fmla="*/ 0 w 636"/>
                  <a:gd name="T1" fmla="*/ 318 h 636"/>
                  <a:gd name="T2" fmla="*/ 636 w 636"/>
                  <a:gd name="T3" fmla="*/ 318 h 636"/>
                  <a:gd name="T4" fmla="*/ 594 w 636"/>
                  <a:gd name="T5" fmla="*/ 308 h 636"/>
                  <a:gd name="T6" fmla="*/ 448 w 636"/>
                  <a:gd name="T7" fmla="*/ 179 h 636"/>
                  <a:gd name="T8" fmla="*/ 594 w 636"/>
                  <a:gd name="T9" fmla="*/ 308 h 636"/>
                  <a:gd name="T10" fmla="*/ 223 w 636"/>
                  <a:gd name="T11" fmla="*/ 486 h 636"/>
                  <a:gd name="T12" fmla="*/ 308 w 636"/>
                  <a:gd name="T13" fmla="*/ 594 h 636"/>
                  <a:gd name="T14" fmla="*/ 329 w 636"/>
                  <a:gd name="T15" fmla="*/ 42 h 636"/>
                  <a:gd name="T16" fmla="*/ 328 w 636"/>
                  <a:gd name="T17" fmla="*/ 184 h 636"/>
                  <a:gd name="T18" fmla="*/ 329 w 636"/>
                  <a:gd name="T19" fmla="*/ 42 h 636"/>
                  <a:gd name="T20" fmla="*/ 510 w 636"/>
                  <a:gd name="T21" fmla="*/ 119 h 636"/>
                  <a:gd name="T22" fmla="*/ 363 w 636"/>
                  <a:gd name="T23" fmla="*/ 45 h 636"/>
                  <a:gd name="T24" fmla="*/ 308 w 636"/>
                  <a:gd name="T25" fmla="*/ 184 h 636"/>
                  <a:gd name="T26" fmla="*/ 307 w 636"/>
                  <a:gd name="T27" fmla="*/ 42 h 636"/>
                  <a:gd name="T28" fmla="*/ 196 w 636"/>
                  <a:gd name="T29" fmla="*/ 160 h 636"/>
                  <a:gd name="T30" fmla="*/ 273 w 636"/>
                  <a:gd name="T31" fmla="*/ 45 h 636"/>
                  <a:gd name="T32" fmla="*/ 207 w 636"/>
                  <a:gd name="T33" fmla="*/ 186 h 636"/>
                  <a:gd name="T34" fmla="*/ 308 w 636"/>
                  <a:gd name="T35" fmla="*/ 308 h 636"/>
                  <a:gd name="T36" fmla="*/ 207 w 636"/>
                  <a:gd name="T37" fmla="*/ 186 h 636"/>
                  <a:gd name="T38" fmla="*/ 308 w 636"/>
                  <a:gd name="T39" fmla="*/ 452 h 636"/>
                  <a:gd name="T40" fmla="*/ 185 w 636"/>
                  <a:gd name="T41" fmla="*/ 328 h 636"/>
                  <a:gd name="T42" fmla="*/ 273 w 636"/>
                  <a:gd name="T43" fmla="*/ 591 h 636"/>
                  <a:gd name="T44" fmla="*/ 204 w 636"/>
                  <a:gd name="T45" fmla="*/ 493 h 636"/>
                  <a:gd name="T46" fmla="*/ 328 w 636"/>
                  <a:gd name="T47" fmla="*/ 594 h 636"/>
                  <a:gd name="T48" fmla="*/ 413 w 636"/>
                  <a:gd name="T49" fmla="*/ 486 h 636"/>
                  <a:gd name="T50" fmla="*/ 328 w 636"/>
                  <a:gd name="T51" fmla="*/ 594 h 636"/>
                  <a:gd name="T52" fmla="*/ 498 w 636"/>
                  <a:gd name="T53" fmla="*/ 528 h 636"/>
                  <a:gd name="T54" fmla="*/ 432 w 636"/>
                  <a:gd name="T55" fmla="*/ 493 h 636"/>
                  <a:gd name="T56" fmla="*/ 328 w 636"/>
                  <a:gd name="T57" fmla="*/ 452 h 636"/>
                  <a:gd name="T58" fmla="*/ 451 w 636"/>
                  <a:gd name="T59" fmla="*/ 328 h 636"/>
                  <a:gd name="T60" fmla="*/ 328 w 636"/>
                  <a:gd name="T61" fmla="*/ 308 h 636"/>
                  <a:gd name="T62" fmla="*/ 429 w 636"/>
                  <a:gd name="T63" fmla="*/ 186 h 636"/>
                  <a:gd name="T64" fmla="*/ 328 w 636"/>
                  <a:gd name="T65" fmla="*/ 308 h 636"/>
                  <a:gd name="T66" fmla="*/ 188 w 636"/>
                  <a:gd name="T67" fmla="*/ 179 h 636"/>
                  <a:gd name="T68" fmla="*/ 42 w 636"/>
                  <a:gd name="T69" fmla="*/ 308 h 636"/>
                  <a:gd name="T70" fmla="*/ 42 w 636"/>
                  <a:gd name="T71" fmla="*/ 328 h 636"/>
                  <a:gd name="T72" fmla="*/ 195 w 636"/>
                  <a:gd name="T73" fmla="*/ 475 h 636"/>
                  <a:gd name="T74" fmla="*/ 42 w 636"/>
                  <a:gd name="T75" fmla="*/ 328 h 636"/>
                  <a:gd name="T76" fmla="*/ 441 w 636"/>
                  <a:gd name="T77" fmla="*/ 475 h 636"/>
                  <a:gd name="T78" fmla="*/ 594 w 636"/>
                  <a:gd name="T79" fmla="*/ 3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6" h="636">
                    <a:moveTo>
                      <a:pt x="318" y="0"/>
                    </a:moveTo>
                    <a:cubicBezTo>
                      <a:pt x="142" y="0"/>
                      <a:pt x="0" y="142"/>
                      <a:pt x="0" y="318"/>
                    </a:cubicBezTo>
                    <a:cubicBezTo>
                      <a:pt x="0" y="494"/>
                      <a:pt x="142" y="636"/>
                      <a:pt x="318" y="636"/>
                    </a:cubicBezTo>
                    <a:cubicBezTo>
                      <a:pt x="494" y="636"/>
                      <a:pt x="636" y="494"/>
                      <a:pt x="636" y="318"/>
                    </a:cubicBezTo>
                    <a:cubicBezTo>
                      <a:pt x="636" y="142"/>
                      <a:pt x="494" y="0"/>
                      <a:pt x="318" y="0"/>
                    </a:cubicBezTo>
                    <a:close/>
                    <a:moveTo>
                      <a:pt x="594" y="308"/>
                    </a:moveTo>
                    <a:cubicBezTo>
                      <a:pt x="471" y="308"/>
                      <a:pt x="471" y="308"/>
                      <a:pt x="471" y="308"/>
                    </a:cubicBezTo>
                    <a:cubicBezTo>
                      <a:pt x="470" y="262"/>
                      <a:pt x="462" y="219"/>
                      <a:pt x="448" y="179"/>
                    </a:cubicBezTo>
                    <a:cubicBezTo>
                      <a:pt x="476" y="168"/>
                      <a:pt x="501" y="152"/>
                      <a:pt x="525" y="134"/>
                    </a:cubicBezTo>
                    <a:cubicBezTo>
                      <a:pt x="566" y="181"/>
                      <a:pt x="592" y="241"/>
                      <a:pt x="594" y="308"/>
                    </a:cubicBezTo>
                    <a:close/>
                    <a:moveTo>
                      <a:pt x="307" y="594"/>
                    </a:moveTo>
                    <a:cubicBezTo>
                      <a:pt x="273" y="566"/>
                      <a:pt x="244" y="529"/>
                      <a:pt x="223" y="486"/>
                    </a:cubicBezTo>
                    <a:cubicBezTo>
                      <a:pt x="250" y="478"/>
                      <a:pt x="278" y="473"/>
                      <a:pt x="308" y="472"/>
                    </a:cubicBezTo>
                    <a:cubicBezTo>
                      <a:pt x="308" y="594"/>
                      <a:pt x="308" y="594"/>
                      <a:pt x="308" y="594"/>
                    </a:cubicBezTo>
                    <a:cubicBezTo>
                      <a:pt x="307" y="594"/>
                      <a:pt x="307" y="594"/>
                      <a:pt x="307" y="594"/>
                    </a:cubicBezTo>
                    <a:close/>
                    <a:moveTo>
                      <a:pt x="329" y="42"/>
                    </a:moveTo>
                    <a:cubicBezTo>
                      <a:pt x="368" y="74"/>
                      <a:pt x="400" y="117"/>
                      <a:pt x="421" y="167"/>
                    </a:cubicBezTo>
                    <a:cubicBezTo>
                      <a:pt x="392" y="177"/>
                      <a:pt x="361" y="183"/>
                      <a:pt x="328" y="184"/>
                    </a:cubicBezTo>
                    <a:cubicBezTo>
                      <a:pt x="328" y="42"/>
                      <a:pt x="328" y="42"/>
                      <a:pt x="328" y="42"/>
                    </a:cubicBezTo>
                    <a:cubicBezTo>
                      <a:pt x="329" y="42"/>
                      <a:pt x="329" y="42"/>
                      <a:pt x="329" y="42"/>
                    </a:cubicBezTo>
                    <a:close/>
                    <a:moveTo>
                      <a:pt x="363" y="45"/>
                    </a:moveTo>
                    <a:cubicBezTo>
                      <a:pt x="420" y="55"/>
                      <a:pt x="471" y="81"/>
                      <a:pt x="510" y="119"/>
                    </a:cubicBezTo>
                    <a:cubicBezTo>
                      <a:pt x="489" y="136"/>
                      <a:pt x="466" y="150"/>
                      <a:pt x="440" y="160"/>
                    </a:cubicBezTo>
                    <a:cubicBezTo>
                      <a:pt x="421" y="116"/>
                      <a:pt x="395" y="77"/>
                      <a:pt x="363" y="45"/>
                    </a:cubicBezTo>
                    <a:close/>
                    <a:moveTo>
                      <a:pt x="308" y="42"/>
                    </a:moveTo>
                    <a:cubicBezTo>
                      <a:pt x="308" y="184"/>
                      <a:pt x="308" y="184"/>
                      <a:pt x="308" y="184"/>
                    </a:cubicBezTo>
                    <a:cubicBezTo>
                      <a:pt x="275" y="183"/>
                      <a:pt x="244" y="177"/>
                      <a:pt x="215" y="167"/>
                    </a:cubicBezTo>
                    <a:cubicBezTo>
                      <a:pt x="236" y="117"/>
                      <a:pt x="268" y="74"/>
                      <a:pt x="307" y="42"/>
                    </a:cubicBezTo>
                    <a:cubicBezTo>
                      <a:pt x="307" y="42"/>
                      <a:pt x="307" y="42"/>
                      <a:pt x="308" y="42"/>
                    </a:cubicBezTo>
                    <a:close/>
                    <a:moveTo>
                      <a:pt x="196" y="160"/>
                    </a:moveTo>
                    <a:cubicBezTo>
                      <a:pt x="171" y="150"/>
                      <a:pt x="147" y="136"/>
                      <a:pt x="126" y="119"/>
                    </a:cubicBezTo>
                    <a:cubicBezTo>
                      <a:pt x="165" y="81"/>
                      <a:pt x="216" y="55"/>
                      <a:pt x="273" y="45"/>
                    </a:cubicBezTo>
                    <a:cubicBezTo>
                      <a:pt x="241" y="77"/>
                      <a:pt x="215" y="116"/>
                      <a:pt x="196" y="160"/>
                    </a:cubicBezTo>
                    <a:close/>
                    <a:moveTo>
                      <a:pt x="207" y="186"/>
                    </a:moveTo>
                    <a:cubicBezTo>
                      <a:pt x="239" y="197"/>
                      <a:pt x="273" y="204"/>
                      <a:pt x="308" y="205"/>
                    </a:cubicBezTo>
                    <a:cubicBezTo>
                      <a:pt x="308" y="308"/>
                      <a:pt x="308" y="308"/>
                      <a:pt x="308" y="308"/>
                    </a:cubicBezTo>
                    <a:cubicBezTo>
                      <a:pt x="185" y="308"/>
                      <a:pt x="185" y="308"/>
                      <a:pt x="185" y="308"/>
                    </a:cubicBezTo>
                    <a:cubicBezTo>
                      <a:pt x="186" y="265"/>
                      <a:pt x="194" y="224"/>
                      <a:pt x="207" y="186"/>
                    </a:cubicBezTo>
                    <a:close/>
                    <a:moveTo>
                      <a:pt x="308" y="328"/>
                    </a:moveTo>
                    <a:cubicBezTo>
                      <a:pt x="308" y="452"/>
                      <a:pt x="308" y="452"/>
                      <a:pt x="308" y="452"/>
                    </a:cubicBezTo>
                    <a:cubicBezTo>
                      <a:pt x="275" y="453"/>
                      <a:pt x="244" y="458"/>
                      <a:pt x="215" y="468"/>
                    </a:cubicBezTo>
                    <a:cubicBezTo>
                      <a:pt x="197" y="425"/>
                      <a:pt x="186" y="378"/>
                      <a:pt x="185" y="328"/>
                    </a:cubicBezTo>
                    <a:lnTo>
                      <a:pt x="308" y="328"/>
                    </a:lnTo>
                    <a:close/>
                    <a:moveTo>
                      <a:pt x="273" y="591"/>
                    </a:moveTo>
                    <a:cubicBezTo>
                      <a:pt x="222" y="582"/>
                      <a:pt x="176" y="560"/>
                      <a:pt x="138" y="528"/>
                    </a:cubicBezTo>
                    <a:cubicBezTo>
                      <a:pt x="158" y="514"/>
                      <a:pt x="180" y="502"/>
                      <a:pt x="204" y="493"/>
                    </a:cubicBezTo>
                    <a:cubicBezTo>
                      <a:pt x="222" y="531"/>
                      <a:pt x="245" y="563"/>
                      <a:pt x="273" y="591"/>
                    </a:cubicBezTo>
                    <a:close/>
                    <a:moveTo>
                      <a:pt x="328" y="594"/>
                    </a:moveTo>
                    <a:cubicBezTo>
                      <a:pt x="328" y="472"/>
                      <a:pt x="328" y="472"/>
                      <a:pt x="328" y="472"/>
                    </a:cubicBezTo>
                    <a:cubicBezTo>
                      <a:pt x="358" y="473"/>
                      <a:pt x="386" y="478"/>
                      <a:pt x="413" y="486"/>
                    </a:cubicBezTo>
                    <a:cubicBezTo>
                      <a:pt x="392" y="529"/>
                      <a:pt x="363" y="566"/>
                      <a:pt x="329" y="594"/>
                    </a:cubicBezTo>
                    <a:cubicBezTo>
                      <a:pt x="329" y="594"/>
                      <a:pt x="329" y="594"/>
                      <a:pt x="328" y="594"/>
                    </a:cubicBezTo>
                    <a:close/>
                    <a:moveTo>
                      <a:pt x="432" y="493"/>
                    </a:moveTo>
                    <a:cubicBezTo>
                      <a:pt x="456" y="502"/>
                      <a:pt x="478" y="514"/>
                      <a:pt x="498" y="528"/>
                    </a:cubicBezTo>
                    <a:cubicBezTo>
                      <a:pt x="460" y="560"/>
                      <a:pt x="414" y="582"/>
                      <a:pt x="363" y="591"/>
                    </a:cubicBezTo>
                    <a:cubicBezTo>
                      <a:pt x="391" y="563"/>
                      <a:pt x="414" y="531"/>
                      <a:pt x="432" y="493"/>
                    </a:cubicBezTo>
                    <a:close/>
                    <a:moveTo>
                      <a:pt x="421" y="468"/>
                    </a:moveTo>
                    <a:cubicBezTo>
                      <a:pt x="392" y="458"/>
                      <a:pt x="361" y="453"/>
                      <a:pt x="328" y="452"/>
                    </a:cubicBezTo>
                    <a:cubicBezTo>
                      <a:pt x="328" y="328"/>
                      <a:pt x="328" y="328"/>
                      <a:pt x="328" y="328"/>
                    </a:cubicBezTo>
                    <a:cubicBezTo>
                      <a:pt x="451" y="328"/>
                      <a:pt x="451" y="328"/>
                      <a:pt x="451" y="328"/>
                    </a:cubicBezTo>
                    <a:cubicBezTo>
                      <a:pt x="450" y="378"/>
                      <a:pt x="439" y="425"/>
                      <a:pt x="421" y="468"/>
                    </a:cubicBezTo>
                    <a:close/>
                    <a:moveTo>
                      <a:pt x="328" y="308"/>
                    </a:moveTo>
                    <a:cubicBezTo>
                      <a:pt x="328" y="205"/>
                      <a:pt x="328" y="205"/>
                      <a:pt x="328" y="205"/>
                    </a:cubicBezTo>
                    <a:cubicBezTo>
                      <a:pt x="363" y="204"/>
                      <a:pt x="397" y="197"/>
                      <a:pt x="429" y="186"/>
                    </a:cubicBezTo>
                    <a:cubicBezTo>
                      <a:pt x="442" y="224"/>
                      <a:pt x="450" y="265"/>
                      <a:pt x="451" y="308"/>
                    </a:cubicBezTo>
                    <a:lnTo>
                      <a:pt x="328" y="308"/>
                    </a:lnTo>
                    <a:close/>
                    <a:moveTo>
                      <a:pt x="111" y="134"/>
                    </a:moveTo>
                    <a:cubicBezTo>
                      <a:pt x="135" y="152"/>
                      <a:pt x="160" y="168"/>
                      <a:pt x="188" y="179"/>
                    </a:cubicBezTo>
                    <a:cubicBezTo>
                      <a:pt x="174" y="219"/>
                      <a:pt x="166" y="262"/>
                      <a:pt x="165" y="308"/>
                    </a:cubicBezTo>
                    <a:cubicBezTo>
                      <a:pt x="42" y="308"/>
                      <a:pt x="42" y="308"/>
                      <a:pt x="42" y="308"/>
                    </a:cubicBezTo>
                    <a:cubicBezTo>
                      <a:pt x="44" y="241"/>
                      <a:pt x="70" y="181"/>
                      <a:pt x="111" y="134"/>
                    </a:cubicBezTo>
                    <a:close/>
                    <a:moveTo>
                      <a:pt x="42" y="328"/>
                    </a:moveTo>
                    <a:cubicBezTo>
                      <a:pt x="165" y="328"/>
                      <a:pt x="165" y="328"/>
                      <a:pt x="165" y="328"/>
                    </a:cubicBezTo>
                    <a:cubicBezTo>
                      <a:pt x="166" y="381"/>
                      <a:pt x="177" y="430"/>
                      <a:pt x="195" y="475"/>
                    </a:cubicBezTo>
                    <a:cubicBezTo>
                      <a:pt x="169" y="485"/>
                      <a:pt x="145" y="498"/>
                      <a:pt x="123" y="514"/>
                    </a:cubicBezTo>
                    <a:cubicBezTo>
                      <a:pt x="75" y="466"/>
                      <a:pt x="44" y="401"/>
                      <a:pt x="42" y="328"/>
                    </a:cubicBezTo>
                    <a:close/>
                    <a:moveTo>
                      <a:pt x="513" y="514"/>
                    </a:moveTo>
                    <a:cubicBezTo>
                      <a:pt x="491" y="498"/>
                      <a:pt x="467" y="485"/>
                      <a:pt x="441" y="475"/>
                    </a:cubicBezTo>
                    <a:cubicBezTo>
                      <a:pt x="459" y="430"/>
                      <a:pt x="470" y="381"/>
                      <a:pt x="471" y="328"/>
                    </a:cubicBezTo>
                    <a:cubicBezTo>
                      <a:pt x="594" y="328"/>
                      <a:pt x="594" y="328"/>
                      <a:pt x="594" y="328"/>
                    </a:cubicBezTo>
                    <a:cubicBezTo>
                      <a:pt x="592" y="401"/>
                      <a:pt x="561" y="466"/>
                      <a:pt x="513" y="51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grpSp>
        <p:sp>
          <p:nvSpPr>
            <p:cNvPr id="12" name="圆角矩形 1"/>
            <p:cNvSpPr/>
            <p:nvPr/>
          </p:nvSpPr>
          <p:spPr>
            <a:xfrm>
              <a:off x="3766419" y="2081367"/>
              <a:ext cx="7946155" cy="3995980"/>
            </a:xfrm>
            <a:prstGeom prst="roundRect">
              <a:avLst>
                <a:gd name="adj" fmla="val 87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思源黑体 CN Regular" panose="020B0500000000000000" pitchFamily="34" charset="-122"/>
                <a:ea typeface="思源黑体 CN Regular" panose="020B0500000000000000" pitchFamily="34" charset="-122"/>
              </a:defRPr>
            </a:lvl1pPr>
          </a:lstStyle>
          <a:p>
            <a:pPr marL="0" lvl="0"/>
            <a:r>
              <a:rPr lang="zh-CN" altLang="en-US"/>
              <a:t>单击此处编辑母版标题样式</a:t>
            </a:r>
            <a:endParaRPr lang="zh-CN" altLang="en-US" dirty="0"/>
          </a:p>
        </p:txBody>
      </p:sp>
      <p:sp>
        <p:nvSpPr>
          <p:cNvPr id="36"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37" name="内容占位符 17"/>
          <p:cNvSpPr>
            <a:spLocks noGrp="1"/>
          </p:cNvSpPr>
          <p:nvPr>
            <p:ph sz="quarter" idx="10" hasCustomPrompt="1"/>
          </p:nvPr>
        </p:nvSpPr>
        <p:spPr>
          <a:xfrm>
            <a:off x="479424" y="2133600"/>
            <a:ext cx="1974409" cy="769441"/>
          </a:xfrm>
          <a:prstGeom prst="rect">
            <a:avLst/>
          </a:prstGeom>
        </p:spPr>
        <p:txBody>
          <a:bodyPr wrap="square">
            <a:spAutoFit/>
          </a:bodyPr>
          <a:lstStyle>
            <a:lvl1pPr marL="0" indent="0">
              <a:lnSpc>
                <a:spcPct val="110000"/>
              </a:lnSpc>
              <a:buFontTx/>
              <a:buNone/>
              <a:defRPr sz="2000" kern="0" spc="200" baseline="0">
                <a:solidFill>
                  <a:schemeClr val="bg1">
                    <a:lumMod val="95000"/>
                  </a:schemeClr>
                </a:solidFill>
                <a:latin typeface="+mn-ea"/>
                <a:ea typeface="+mn-ea"/>
              </a:defRPr>
            </a:lvl1pPr>
          </a:lstStyle>
          <a:p>
            <a:pPr lvl="0"/>
            <a:r>
              <a:rPr lang="zh-CN" altLang="en-US"/>
              <a:t>编辑母版文本样式</a:t>
            </a:r>
            <a:endParaRPr lang="zh-CN" altLang="en-US"/>
          </a:p>
        </p:txBody>
      </p:sp>
      <p:sp>
        <p:nvSpPr>
          <p:cNvPr id="38" name="Subtitle 2"/>
          <p:cNvSpPr>
            <a:spLocks noGrp="1"/>
          </p:cNvSpPr>
          <p:nvPr>
            <p:ph type="subTitle" idx="1"/>
          </p:nvPr>
        </p:nvSpPr>
        <p:spPr>
          <a:xfrm>
            <a:off x="479425" y="1259772"/>
            <a:ext cx="4471686" cy="452020"/>
          </a:xfrm>
        </p:spPr>
        <p:txBody>
          <a:bodyPr wrap="square">
            <a:spAutoFit/>
          </a:bodyPr>
          <a:lstStyle>
            <a:lvl1pPr marL="0" indent="0" algn="l">
              <a:buNone/>
              <a:defRPr sz="2000">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pic>
        <p:nvPicPr>
          <p:cNvPr id="39" name="图片 38"/>
          <p:cNvPicPr>
            <a:picLocks noChangeAspect="1"/>
          </p:cNvPicPr>
          <p:nvPr userDrawn="1"/>
        </p:nvPicPr>
        <p:blipFill>
          <a:blip r:embed="rId2" cstate="screen"/>
          <a:stretch>
            <a:fillRect/>
          </a:stretch>
        </p:blipFill>
        <p:spPr>
          <a:xfrm>
            <a:off x="10027876" y="230039"/>
            <a:ext cx="1828799" cy="762902"/>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showMasterSp="0">
  <p:cSld name="with code frame short">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grpSp>
        <p:nvGrpSpPr>
          <p:cNvPr id="10" name="组合 9"/>
          <p:cNvGrpSpPr/>
          <p:nvPr/>
        </p:nvGrpSpPr>
        <p:grpSpPr>
          <a:xfrm>
            <a:off x="6389225" y="1661930"/>
            <a:ext cx="5323350" cy="4671798"/>
            <a:chOff x="3766419" y="1682042"/>
            <a:chExt cx="7946156" cy="4697582"/>
          </a:xfrm>
        </p:grpSpPr>
        <p:grpSp>
          <p:nvGrpSpPr>
            <p:cNvPr id="11" name="Group 20"/>
            <p:cNvGrpSpPr/>
            <p:nvPr/>
          </p:nvGrpSpPr>
          <p:grpSpPr>
            <a:xfrm>
              <a:off x="3766419" y="1682042"/>
              <a:ext cx="7946156" cy="4697582"/>
              <a:chOff x="1017405" y="2693983"/>
              <a:chExt cx="6794663" cy="4462905"/>
            </a:xfrm>
          </p:grpSpPr>
          <p:grpSp>
            <p:nvGrpSpPr>
              <p:cNvPr id="13" name="Group 21"/>
              <p:cNvGrpSpPr/>
              <p:nvPr/>
            </p:nvGrpSpPr>
            <p:grpSpPr>
              <a:xfrm>
                <a:off x="1017405" y="2693983"/>
                <a:ext cx="6794663" cy="4462905"/>
                <a:chOff x="1017405" y="2693983"/>
                <a:chExt cx="6794663" cy="4462905"/>
              </a:xfrm>
            </p:grpSpPr>
            <p:sp>
              <p:nvSpPr>
                <p:cNvPr id="17" name="AutoShape 1"/>
                <p:cNvSpPr/>
                <p:nvPr/>
              </p:nvSpPr>
              <p:spPr bwMode="auto">
                <a:xfrm>
                  <a:off x="1017405" y="2693983"/>
                  <a:ext cx="6794663" cy="4462905"/>
                </a:xfrm>
                <a:prstGeom prst="roundRect">
                  <a:avLst>
                    <a:gd name="adj" fmla="val 1292"/>
                  </a:avLst>
                </a:prstGeom>
                <a:solidFill>
                  <a:schemeClr val="accent3">
                    <a:lumMod val="75000"/>
                  </a:schemeClr>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endParaRPr lang="id-ID"/>
                </a:p>
              </p:txBody>
            </p:sp>
            <p:sp>
              <p:nvSpPr>
                <p:cNvPr id="19" name="Oval 4"/>
                <p:cNvSpPr/>
                <p:nvPr/>
              </p:nvSpPr>
              <p:spPr bwMode="auto">
                <a:xfrm>
                  <a:off x="1137753" y="2814331"/>
                  <a:ext cx="128660" cy="9527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a:p>
              </p:txBody>
            </p:sp>
            <p:sp>
              <p:nvSpPr>
                <p:cNvPr id="20" name="Oval 5"/>
                <p:cNvSpPr/>
                <p:nvPr/>
              </p:nvSpPr>
              <p:spPr bwMode="auto">
                <a:xfrm>
                  <a:off x="1307620" y="2814331"/>
                  <a:ext cx="128660" cy="95276"/>
                </a:xfrm>
                <a:prstGeom prst="ellipse">
                  <a:avLst/>
                </a:prstGeom>
                <a:solidFill>
                  <a:schemeClr val="accent3"/>
                </a:solidFill>
                <a:ln w="25400" cap="flat">
                  <a:noFill/>
                  <a:prstDash val="solid"/>
                  <a:miter lim="800000"/>
                  <a:headEnd type="none" w="med" len="med"/>
                  <a:tailEnd type="none" w="med" len="med"/>
                </a:ln>
              </p:spPr>
              <p:txBody>
                <a:bodyPr lIns="0" tIns="0" rIns="0" bIns="0"/>
                <a:lstStyle/>
                <a:p>
                  <a:endParaRPr lang="id-ID"/>
                </a:p>
              </p:txBody>
            </p:sp>
            <p:sp>
              <p:nvSpPr>
                <p:cNvPr id="21" name="Oval 6"/>
                <p:cNvSpPr/>
                <p:nvPr/>
              </p:nvSpPr>
              <p:spPr bwMode="auto">
                <a:xfrm>
                  <a:off x="1477486" y="2814331"/>
                  <a:ext cx="128660" cy="95276"/>
                </a:xfrm>
                <a:prstGeom prst="ellipse">
                  <a:avLst/>
                </a:prstGeom>
                <a:solidFill>
                  <a:schemeClr val="accent4"/>
                </a:solidFill>
                <a:ln w="25400" cap="flat">
                  <a:noFill/>
                  <a:prstDash val="solid"/>
                  <a:miter lim="800000"/>
                  <a:headEnd type="none" w="med" len="med"/>
                  <a:tailEnd type="none" w="med" len="med"/>
                </a:ln>
              </p:spPr>
              <p:txBody>
                <a:bodyPr lIns="0" tIns="0" rIns="0" bIns="0"/>
                <a:lstStyle/>
                <a:p>
                  <a:endParaRPr lang="id-ID"/>
                </a:p>
              </p:txBody>
            </p:sp>
            <p:sp>
              <p:nvSpPr>
                <p:cNvPr id="22" name="Rectangle 11"/>
                <p:cNvSpPr/>
                <p:nvPr/>
              </p:nvSpPr>
              <p:spPr bwMode="auto">
                <a:xfrm>
                  <a:off x="2205844" y="3085114"/>
                  <a:ext cx="5104773" cy="200580"/>
                </a:xfrm>
                <a:prstGeom prst="rect">
                  <a:avLst/>
                </a:prstGeom>
                <a:solidFill>
                  <a:srgbClr val="FFFFFF"/>
                </a:solidFill>
                <a:ln w="25400" cap="flat">
                  <a:solidFill>
                    <a:srgbClr val="B3B3B3"/>
                  </a:solidFill>
                  <a:prstDash val="solid"/>
                  <a:miter lim="800000"/>
                  <a:headEnd type="none" w="med" len="med"/>
                  <a:tailEnd type="none" w="med" len="med"/>
                </a:ln>
              </p:spPr>
              <p:txBody>
                <a:bodyPr lIns="0" tIns="0" rIns="0" bIns="0"/>
                <a:lstStyle/>
                <a:p>
                  <a:endParaRPr lang="id-ID" dirty="0"/>
                </a:p>
              </p:txBody>
            </p:sp>
            <p:grpSp>
              <p:nvGrpSpPr>
                <p:cNvPr id="23" name="Group 32"/>
                <p:cNvGrpSpPr/>
                <p:nvPr/>
              </p:nvGrpSpPr>
              <p:grpSpPr>
                <a:xfrm>
                  <a:off x="7494380" y="2779230"/>
                  <a:ext cx="155357" cy="155272"/>
                  <a:chOff x="4763" y="0"/>
                  <a:chExt cx="2900362" cy="2898775"/>
                </a:xfrm>
                <a:solidFill>
                  <a:schemeClr val="bg1">
                    <a:lumMod val="50000"/>
                  </a:schemeClr>
                </a:solidFill>
              </p:grpSpPr>
              <p:sp>
                <p:nvSpPr>
                  <p:cNvPr id="26" name="Freeform 13"/>
                  <p:cNvSpPr/>
                  <p:nvPr/>
                </p:nvSpPr>
                <p:spPr bwMode="auto">
                  <a:xfrm>
                    <a:off x="4763" y="0"/>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7" name="Freeform 14"/>
                  <p:cNvSpPr/>
                  <p:nvPr/>
                </p:nvSpPr>
                <p:spPr bwMode="auto">
                  <a:xfrm>
                    <a:off x="4763" y="108743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8" name="Freeform 15"/>
                  <p:cNvSpPr/>
                  <p:nvPr/>
                </p:nvSpPr>
                <p:spPr bwMode="auto">
                  <a:xfrm>
                    <a:off x="4763" y="2171700"/>
                    <a:ext cx="727075" cy="72707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9" name="Freeform 16"/>
                  <p:cNvSpPr/>
                  <p:nvPr/>
                </p:nvSpPr>
                <p:spPr bwMode="auto">
                  <a:xfrm>
                    <a:off x="1093788" y="0"/>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0" name="Freeform 17"/>
                  <p:cNvSpPr/>
                  <p:nvPr/>
                </p:nvSpPr>
                <p:spPr bwMode="auto">
                  <a:xfrm>
                    <a:off x="1093788" y="1087438"/>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1" name="Freeform 18"/>
                  <p:cNvSpPr/>
                  <p:nvPr/>
                </p:nvSpPr>
                <p:spPr bwMode="auto">
                  <a:xfrm>
                    <a:off x="1093788" y="2171700"/>
                    <a:ext cx="722312"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2" name="Freeform 19"/>
                  <p:cNvSpPr/>
                  <p:nvPr/>
                </p:nvSpPr>
                <p:spPr bwMode="auto">
                  <a:xfrm>
                    <a:off x="2181225" y="0"/>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3" name="Freeform 20"/>
                  <p:cNvSpPr/>
                  <p:nvPr/>
                </p:nvSpPr>
                <p:spPr bwMode="auto">
                  <a:xfrm>
                    <a:off x="2181225" y="1087438"/>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4" name="Freeform 21"/>
                  <p:cNvSpPr/>
                  <p:nvPr/>
                </p:nvSpPr>
                <p:spPr bwMode="auto">
                  <a:xfrm>
                    <a:off x="2181225" y="2171700"/>
                    <a:ext cx="723900"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grpSp>
            <p:sp>
              <p:nvSpPr>
                <p:cNvPr id="24" name="Freeform 25"/>
                <p:cNvSpPr/>
                <p:nvPr/>
              </p:nvSpPr>
              <p:spPr bwMode="auto">
                <a:xfrm rot="5400000">
                  <a:off x="7497092" y="3115886"/>
                  <a:ext cx="146921" cy="128651"/>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sp>
              <p:nvSpPr>
                <p:cNvPr id="25" name="Oval 6"/>
                <p:cNvSpPr/>
                <p:nvPr/>
              </p:nvSpPr>
              <p:spPr bwMode="auto">
                <a:xfrm>
                  <a:off x="1655635" y="2814331"/>
                  <a:ext cx="128660" cy="95276"/>
                </a:xfrm>
                <a:prstGeom prst="ellipse">
                  <a:avLst/>
                </a:prstGeom>
                <a:solidFill>
                  <a:schemeClr val="accent5"/>
                </a:solidFill>
                <a:ln w="25400" cap="flat">
                  <a:noFill/>
                  <a:prstDash val="solid"/>
                  <a:miter lim="800000"/>
                  <a:headEnd type="none" w="med" len="med"/>
                  <a:tailEnd type="none" w="med" len="med"/>
                </a:ln>
              </p:spPr>
              <p:txBody>
                <a:bodyPr lIns="0" tIns="0" rIns="0" bIns="0"/>
                <a:lstStyle/>
                <a:p>
                  <a:endParaRPr lang="id-ID"/>
                </a:p>
              </p:txBody>
            </p:sp>
          </p:grpSp>
          <p:sp>
            <p:nvSpPr>
              <p:cNvPr id="14" name="TextBox 22"/>
              <p:cNvSpPr txBox="1"/>
              <p:nvPr/>
            </p:nvSpPr>
            <p:spPr>
              <a:xfrm>
                <a:off x="2353073" y="2980931"/>
                <a:ext cx="1178527" cy="230833"/>
              </a:xfrm>
              <a:prstGeom prst="rect">
                <a:avLst/>
              </a:prstGeom>
              <a:noFill/>
            </p:spPr>
            <p:txBody>
              <a:bodyPr wrap="none" rtlCol="0">
                <a:spAutoFit/>
              </a:bodyPr>
              <a:lstStyle/>
              <a:p>
                <a:r>
                  <a:rPr lang="id-ID" sz="900" dirty="0">
                    <a:solidFill>
                      <a:schemeClr val="bg1">
                        <a:lumMod val="65000"/>
                      </a:schemeClr>
                    </a:solidFill>
                    <a:latin typeface="+mj-lt"/>
                  </a:rPr>
                  <a:t>www.inspirasign.com</a:t>
                </a:r>
                <a:endParaRPr lang="id-ID" sz="900" dirty="0">
                  <a:solidFill>
                    <a:schemeClr val="bg1">
                      <a:lumMod val="65000"/>
                    </a:schemeClr>
                  </a:solidFill>
                  <a:latin typeface="+mj-lt"/>
                </a:endParaRPr>
              </a:p>
            </p:txBody>
          </p:sp>
          <p:sp>
            <p:nvSpPr>
              <p:cNvPr id="16" name="Freeform 29"/>
              <p:cNvSpPr>
                <a:spLocks noEditPoints="1"/>
              </p:cNvSpPr>
              <p:nvPr/>
            </p:nvSpPr>
            <p:spPr bwMode="auto">
              <a:xfrm>
                <a:off x="2269943" y="3130076"/>
                <a:ext cx="115372" cy="115448"/>
              </a:xfrm>
              <a:custGeom>
                <a:avLst/>
                <a:gdLst>
                  <a:gd name="T0" fmla="*/ 0 w 636"/>
                  <a:gd name="T1" fmla="*/ 318 h 636"/>
                  <a:gd name="T2" fmla="*/ 636 w 636"/>
                  <a:gd name="T3" fmla="*/ 318 h 636"/>
                  <a:gd name="T4" fmla="*/ 594 w 636"/>
                  <a:gd name="T5" fmla="*/ 308 h 636"/>
                  <a:gd name="T6" fmla="*/ 448 w 636"/>
                  <a:gd name="T7" fmla="*/ 179 h 636"/>
                  <a:gd name="T8" fmla="*/ 594 w 636"/>
                  <a:gd name="T9" fmla="*/ 308 h 636"/>
                  <a:gd name="T10" fmla="*/ 223 w 636"/>
                  <a:gd name="T11" fmla="*/ 486 h 636"/>
                  <a:gd name="T12" fmla="*/ 308 w 636"/>
                  <a:gd name="T13" fmla="*/ 594 h 636"/>
                  <a:gd name="T14" fmla="*/ 329 w 636"/>
                  <a:gd name="T15" fmla="*/ 42 h 636"/>
                  <a:gd name="T16" fmla="*/ 328 w 636"/>
                  <a:gd name="T17" fmla="*/ 184 h 636"/>
                  <a:gd name="T18" fmla="*/ 329 w 636"/>
                  <a:gd name="T19" fmla="*/ 42 h 636"/>
                  <a:gd name="T20" fmla="*/ 510 w 636"/>
                  <a:gd name="T21" fmla="*/ 119 h 636"/>
                  <a:gd name="T22" fmla="*/ 363 w 636"/>
                  <a:gd name="T23" fmla="*/ 45 h 636"/>
                  <a:gd name="T24" fmla="*/ 308 w 636"/>
                  <a:gd name="T25" fmla="*/ 184 h 636"/>
                  <a:gd name="T26" fmla="*/ 307 w 636"/>
                  <a:gd name="T27" fmla="*/ 42 h 636"/>
                  <a:gd name="T28" fmla="*/ 196 w 636"/>
                  <a:gd name="T29" fmla="*/ 160 h 636"/>
                  <a:gd name="T30" fmla="*/ 273 w 636"/>
                  <a:gd name="T31" fmla="*/ 45 h 636"/>
                  <a:gd name="T32" fmla="*/ 207 w 636"/>
                  <a:gd name="T33" fmla="*/ 186 h 636"/>
                  <a:gd name="T34" fmla="*/ 308 w 636"/>
                  <a:gd name="T35" fmla="*/ 308 h 636"/>
                  <a:gd name="T36" fmla="*/ 207 w 636"/>
                  <a:gd name="T37" fmla="*/ 186 h 636"/>
                  <a:gd name="T38" fmla="*/ 308 w 636"/>
                  <a:gd name="T39" fmla="*/ 452 h 636"/>
                  <a:gd name="T40" fmla="*/ 185 w 636"/>
                  <a:gd name="T41" fmla="*/ 328 h 636"/>
                  <a:gd name="T42" fmla="*/ 273 w 636"/>
                  <a:gd name="T43" fmla="*/ 591 h 636"/>
                  <a:gd name="T44" fmla="*/ 204 w 636"/>
                  <a:gd name="T45" fmla="*/ 493 h 636"/>
                  <a:gd name="T46" fmla="*/ 328 w 636"/>
                  <a:gd name="T47" fmla="*/ 594 h 636"/>
                  <a:gd name="T48" fmla="*/ 413 w 636"/>
                  <a:gd name="T49" fmla="*/ 486 h 636"/>
                  <a:gd name="T50" fmla="*/ 328 w 636"/>
                  <a:gd name="T51" fmla="*/ 594 h 636"/>
                  <a:gd name="T52" fmla="*/ 498 w 636"/>
                  <a:gd name="T53" fmla="*/ 528 h 636"/>
                  <a:gd name="T54" fmla="*/ 432 w 636"/>
                  <a:gd name="T55" fmla="*/ 493 h 636"/>
                  <a:gd name="T56" fmla="*/ 328 w 636"/>
                  <a:gd name="T57" fmla="*/ 452 h 636"/>
                  <a:gd name="T58" fmla="*/ 451 w 636"/>
                  <a:gd name="T59" fmla="*/ 328 h 636"/>
                  <a:gd name="T60" fmla="*/ 328 w 636"/>
                  <a:gd name="T61" fmla="*/ 308 h 636"/>
                  <a:gd name="T62" fmla="*/ 429 w 636"/>
                  <a:gd name="T63" fmla="*/ 186 h 636"/>
                  <a:gd name="T64" fmla="*/ 328 w 636"/>
                  <a:gd name="T65" fmla="*/ 308 h 636"/>
                  <a:gd name="T66" fmla="*/ 188 w 636"/>
                  <a:gd name="T67" fmla="*/ 179 h 636"/>
                  <a:gd name="T68" fmla="*/ 42 w 636"/>
                  <a:gd name="T69" fmla="*/ 308 h 636"/>
                  <a:gd name="T70" fmla="*/ 42 w 636"/>
                  <a:gd name="T71" fmla="*/ 328 h 636"/>
                  <a:gd name="T72" fmla="*/ 195 w 636"/>
                  <a:gd name="T73" fmla="*/ 475 h 636"/>
                  <a:gd name="T74" fmla="*/ 42 w 636"/>
                  <a:gd name="T75" fmla="*/ 328 h 636"/>
                  <a:gd name="T76" fmla="*/ 441 w 636"/>
                  <a:gd name="T77" fmla="*/ 475 h 636"/>
                  <a:gd name="T78" fmla="*/ 594 w 636"/>
                  <a:gd name="T79" fmla="*/ 3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6" h="636">
                    <a:moveTo>
                      <a:pt x="318" y="0"/>
                    </a:moveTo>
                    <a:cubicBezTo>
                      <a:pt x="142" y="0"/>
                      <a:pt x="0" y="142"/>
                      <a:pt x="0" y="318"/>
                    </a:cubicBezTo>
                    <a:cubicBezTo>
                      <a:pt x="0" y="494"/>
                      <a:pt x="142" y="636"/>
                      <a:pt x="318" y="636"/>
                    </a:cubicBezTo>
                    <a:cubicBezTo>
                      <a:pt x="494" y="636"/>
                      <a:pt x="636" y="494"/>
                      <a:pt x="636" y="318"/>
                    </a:cubicBezTo>
                    <a:cubicBezTo>
                      <a:pt x="636" y="142"/>
                      <a:pt x="494" y="0"/>
                      <a:pt x="318" y="0"/>
                    </a:cubicBezTo>
                    <a:close/>
                    <a:moveTo>
                      <a:pt x="594" y="308"/>
                    </a:moveTo>
                    <a:cubicBezTo>
                      <a:pt x="471" y="308"/>
                      <a:pt x="471" y="308"/>
                      <a:pt x="471" y="308"/>
                    </a:cubicBezTo>
                    <a:cubicBezTo>
                      <a:pt x="470" y="262"/>
                      <a:pt x="462" y="219"/>
                      <a:pt x="448" y="179"/>
                    </a:cubicBezTo>
                    <a:cubicBezTo>
                      <a:pt x="476" y="168"/>
                      <a:pt x="501" y="152"/>
                      <a:pt x="525" y="134"/>
                    </a:cubicBezTo>
                    <a:cubicBezTo>
                      <a:pt x="566" y="181"/>
                      <a:pt x="592" y="241"/>
                      <a:pt x="594" y="308"/>
                    </a:cubicBezTo>
                    <a:close/>
                    <a:moveTo>
                      <a:pt x="307" y="594"/>
                    </a:moveTo>
                    <a:cubicBezTo>
                      <a:pt x="273" y="566"/>
                      <a:pt x="244" y="529"/>
                      <a:pt x="223" y="486"/>
                    </a:cubicBezTo>
                    <a:cubicBezTo>
                      <a:pt x="250" y="478"/>
                      <a:pt x="278" y="473"/>
                      <a:pt x="308" y="472"/>
                    </a:cubicBezTo>
                    <a:cubicBezTo>
                      <a:pt x="308" y="594"/>
                      <a:pt x="308" y="594"/>
                      <a:pt x="308" y="594"/>
                    </a:cubicBezTo>
                    <a:cubicBezTo>
                      <a:pt x="307" y="594"/>
                      <a:pt x="307" y="594"/>
                      <a:pt x="307" y="594"/>
                    </a:cubicBezTo>
                    <a:close/>
                    <a:moveTo>
                      <a:pt x="329" y="42"/>
                    </a:moveTo>
                    <a:cubicBezTo>
                      <a:pt x="368" y="74"/>
                      <a:pt x="400" y="117"/>
                      <a:pt x="421" y="167"/>
                    </a:cubicBezTo>
                    <a:cubicBezTo>
                      <a:pt x="392" y="177"/>
                      <a:pt x="361" y="183"/>
                      <a:pt x="328" y="184"/>
                    </a:cubicBezTo>
                    <a:cubicBezTo>
                      <a:pt x="328" y="42"/>
                      <a:pt x="328" y="42"/>
                      <a:pt x="328" y="42"/>
                    </a:cubicBezTo>
                    <a:cubicBezTo>
                      <a:pt x="329" y="42"/>
                      <a:pt x="329" y="42"/>
                      <a:pt x="329" y="42"/>
                    </a:cubicBezTo>
                    <a:close/>
                    <a:moveTo>
                      <a:pt x="363" y="45"/>
                    </a:moveTo>
                    <a:cubicBezTo>
                      <a:pt x="420" y="55"/>
                      <a:pt x="471" y="81"/>
                      <a:pt x="510" y="119"/>
                    </a:cubicBezTo>
                    <a:cubicBezTo>
                      <a:pt x="489" y="136"/>
                      <a:pt x="466" y="150"/>
                      <a:pt x="440" y="160"/>
                    </a:cubicBezTo>
                    <a:cubicBezTo>
                      <a:pt x="421" y="116"/>
                      <a:pt x="395" y="77"/>
                      <a:pt x="363" y="45"/>
                    </a:cubicBezTo>
                    <a:close/>
                    <a:moveTo>
                      <a:pt x="308" y="42"/>
                    </a:moveTo>
                    <a:cubicBezTo>
                      <a:pt x="308" y="184"/>
                      <a:pt x="308" y="184"/>
                      <a:pt x="308" y="184"/>
                    </a:cubicBezTo>
                    <a:cubicBezTo>
                      <a:pt x="275" y="183"/>
                      <a:pt x="244" y="177"/>
                      <a:pt x="215" y="167"/>
                    </a:cubicBezTo>
                    <a:cubicBezTo>
                      <a:pt x="236" y="117"/>
                      <a:pt x="268" y="74"/>
                      <a:pt x="307" y="42"/>
                    </a:cubicBezTo>
                    <a:cubicBezTo>
                      <a:pt x="307" y="42"/>
                      <a:pt x="307" y="42"/>
                      <a:pt x="308" y="42"/>
                    </a:cubicBezTo>
                    <a:close/>
                    <a:moveTo>
                      <a:pt x="196" y="160"/>
                    </a:moveTo>
                    <a:cubicBezTo>
                      <a:pt x="171" y="150"/>
                      <a:pt x="147" y="136"/>
                      <a:pt x="126" y="119"/>
                    </a:cubicBezTo>
                    <a:cubicBezTo>
                      <a:pt x="165" y="81"/>
                      <a:pt x="216" y="55"/>
                      <a:pt x="273" y="45"/>
                    </a:cubicBezTo>
                    <a:cubicBezTo>
                      <a:pt x="241" y="77"/>
                      <a:pt x="215" y="116"/>
                      <a:pt x="196" y="160"/>
                    </a:cubicBezTo>
                    <a:close/>
                    <a:moveTo>
                      <a:pt x="207" y="186"/>
                    </a:moveTo>
                    <a:cubicBezTo>
                      <a:pt x="239" y="197"/>
                      <a:pt x="273" y="204"/>
                      <a:pt x="308" y="205"/>
                    </a:cubicBezTo>
                    <a:cubicBezTo>
                      <a:pt x="308" y="308"/>
                      <a:pt x="308" y="308"/>
                      <a:pt x="308" y="308"/>
                    </a:cubicBezTo>
                    <a:cubicBezTo>
                      <a:pt x="185" y="308"/>
                      <a:pt x="185" y="308"/>
                      <a:pt x="185" y="308"/>
                    </a:cubicBezTo>
                    <a:cubicBezTo>
                      <a:pt x="186" y="265"/>
                      <a:pt x="194" y="224"/>
                      <a:pt x="207" y="186"/>
                    </a:cubicBezTo>
                    <a:close/>
                    <a:moveTo>
                      <a:pt x="308" y="328"/>
                    </a:moveTo>
                    <a:cubicBezTo>
                      <a:pt x="308" y="452"/>
                      <a:pt x="308" y="452"/>
                      <a:pt x="308" y="452"/>
                    </a:cubicBezTo>
                    <a:cubicBezTo>
                      <a:pt x="275" y="453"/>
                      <a:pt x="244" y="458"/>
                      <a:pt x="215" y="468"/>
                    </a:cubicBezTo>
                    <a:cubicBezTo>
                      <a:pt x="197" y="425"/>
                      <a:pt x="186" y="378"/>
                      <a:pt x="185" y="328"/>
                    </a:cubicBezTo>
                    <a:lnTo>
                      <a:pt x="308" y="328"/>
                    </a:lnTo>
                    <a:close/>
                    <a:moveTo>
                      <a:pt x="273" y="591"/>
                    </a:moveTo>
                    <a:cubicBezTo>
                      <a:pt x="222" y="582"/>
                      <a:pt x="176" y="560"/>
                      <a:pt x="138" y="528"/>
                    </a:cubicBezTo>
                    <a:cubicBezTo>
                      <a:pt x="158" y="514"/>
                      <a:pt x="180" y="502"/>
                      <a:pt x="204" y="493"/>
                    </a:cubicBezTo>
                    <a:cubicBezTo>
                      <a:pt x="222" y="531"/>
                      <a:pt x="245" y="563"/>
                      <a:pt x="273" y="591"/>
                    </a:cubicBezTo>
                    <a:close/>
                    <a:moveTo>
                      <a:pt x="328" y="594"/>
                    </a:moveTo>
                    <a:cubicBezTo>
                      <a:pt x="328" y="472"/>
                      <a:pt x="328" y="472"/>
                      <a:pt x="328" y="472"/>
                    </a:cubicBezTo>
                    <a:cubicBezTo>
                      <a:pt x="358" y="473"/>
                      <a:pt x="386" y="478"/>
                      <a:pt x="413" y="486"/>
                    </a:cubicBezTo>
                    <a:cubicBezTo>
                      <a:pt x="392" y="529"/>
                      <a:pt x="363" y="566"/>
                      <a:pt x="329" y="594"/>
                    </a:cubicBezTo>
                    <a:cubicBezTo>
                      <a:pt x="329" y="594"/>
                      <a:pt x="329" y="594"/>
                      <a:pt x="328" y="594"/>
                    </a:cubicBezTo>
                    <a:close/>
                    <a:moveTo>
                      <a:pt x="432" y="493"/>
                    </a:moveTo>
                    <a:cubicBezTo>
                      <a:pt x="456" y="502"/>
                      <a:pt x="478" y="514"/>
                      <a:pt x="498" y="528"/>
                    </a:cubicBezTo>
                    <a:cubicBezTo>
                      <a:pt x="460" y="560"/>
                      <a:pt x="414" y="582"/>
                      <a:pt x="363" y="591"/>
                    </a:cubicBezTo>
                    <a:cubicBezTo>
                      <a:pt x="391" y="563"/>
                      <a:pt x="414" y="531"/>
                      <a:pt x="432" y="493"/>
                    </a:cubicBezTo>
                    <a:close/>
                    <a:moveTo>
                      <a:pt x="421" y="468"/>
                    </a:moveTo>
                    <a:cubicBezTo>
                      <a:pt x="392" y="458"/>
                      <a:pt x="361" y="453"/>
                      <a:pt x="328" y="452"/>
                    </a:cubicBezTo>
                    <a:cubicBezTo>
                      <a:pt x="328" y="328"/>
                      <a:pt x="328" y="328"/>
                      <a:pt x="328" y="328"/>
                    </a:cubicBezTo>
                    <a:cubicBezTo>
                      <a:pt x="451" y="328"/>
                      <a:pt x="451" y="328"/>
                      <a:pt x="451" y="328"/>
                    </a:cubicBezTo>
                    <a:cubicBezTo>
                      <a:pt x="450" y="378"/>
                      <a:pt x="439" y="425"/>
                      <a:pt x="421" y="468"/>
                    </a:cubicBezTo>
                    <a:close/>
                    <a:moveTo>
                      <a:pt x="328" y="308"/>
                    </a:moveTo>
                    <a:cubicBezTo>
                      <a:pt x="328" y="205"/>
                      <a:pt x="328" y="205"/>
                      <a:pt x="328" y="205"/>
                    </a:cubicBezTo>
                    <a:cubicBezTo>
                      <a:pt x="363" y="204"/>
                      <a:pt x="397" y="197"/>
                      <a:pt x="429" y="186"/>
                    </a:cubicBezTo>
                    <a:cubicBezTo>
                      <a:pt x="442" y="224"/>
                      <a:pt x="450" y="265"/>
                      <a:pt x="451" y="308"/>
                    </a:cubicBezTo>
                    <a:lnTo>
                      <a:pt x="328" y="308"/>
                    </a:lnTo>
                    <a:close/>
                    <a:moveTo>
                      <a:pt x="111" y="134"/>
                    </a:moveTo>
                    <a:cubicBezTo>
                      <a:pt x="135" y="152"/>
                      <a:pt x="160" y="168"/>
                      <a:pt x="188" y="179"/>
                    </a:cubicBezTo>
                    <a:cubicBezTo>
                      <a:pt x="174" y="219"/>
                      <a:pt x="166" y="262"/>
                      <a:pt x="165" y="308"/>
                    </a:cubicBezTo>
                    <a:cubicBezTo>
                      <a:pt x="42" y="308"/>
                      <a:pt x="42" y="308"/>
                      <a:pt x="42" y="308"/>
                    </a:cubicBezTo>
                    <a:cubicBezTo>
                      <a:pt x="44" y="241"/>
                      <a:pt x="70" y="181"/>
                      <a:pt x="111" y="134"/>
                    </a:cubicBezTo>
                    <a:close/>
                    <a:moveTo>
                      <a:pt x="42" y="328"/>
                    </a:moveTo>
                    <a:cubicBezTo>
                      <a:pt x="165" y="328"/>
                      <a:pt x="165" y="328"/>
                      <a:pt x="165" y="328"/>
                    </a:cubicBezTo>
                    <a:cubicBezTo>
                      <a:pt x="166" y="381"/>
                      <a:pt x="177" y="430"/>
                      <a:pt x="195" y="475"/>
                    </a:cubicBezTo>
                    <a:cubicBezTo>
                      <a:pt x="169" y="485"/>
                      <a:pt x="145" y="498"/>
                      <a:pt x="123" y="514"/>
                    </a:cubicBezTo>
                    <a:cubicBezTo>
                      <a:pt x="75" y="466"/>
                      <a:pt x="44" y="401"/>
                      <a:pt x="42" y="328"/>
                    </a:cubicBezTo>
                    <a:close/>
                    <a:moveTo>
                      <a:pt x="513" y="514"/>
                    </a:moveTo>
                    <a:cubicBezTo>
                      <a:pt x="491" y="498"/>
                      <a:pt x="467" y="485"/>
                      <a:pt x="441" y="475"/>
                    </a:cubicBezTo>
                    <a:cubicBezTo>
                      <a:pt x="459" y="430"/>
                      <a:pt x="470" y="381"/>
                      <a:pt x="471" y="328"/>
                    </a:cubicBezTo>
                    <a:cubicBezTo>
                      <a:pt x="594" y="328"/>
                      <a:pt x="594" y="328"/>
                      <a:pt x="594" y="328"/>
                    </a:cubicBezTo>
                    <a:cubicBezTo>
                      <a:pt x="592" y="401"/>
                      <a:pt x="561" y="466"/>
                      <a:pt x="513" y="51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grpSp>
        <p:sp>
          <p:nvSpPr>
            <p:cNvPr id="12" name="圆角矩形 1"/>
            <p:cNvSpPr/>
            <p:nvPr/>
          </p:nvSpPr>
          <p:spPr>
            <a:xfrm>
              <a:off x="3766419" y="2081367"/>
              <a:ext cx="7946155" cy="3995980"/>
            </a:xfrm>
            <a:prstGeom prst="roundRect">
              <a:avLst>
                <a:gd name="adj" fmla="val 87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思源黑体 CN Regular" panose="020B0500000000000000" pitchFamily="34" charset="-122"/>
                <a:ea typeface="思源黑体 CN Regular" panose="020B0500000000000000" pitchFamily="34" charset="-122"/>
              </a:defRPr>
            </a:lvl1pPr>
          </a:lstStyle>
          <a:p>
            <a:pPr marL="0" lvl="0"/>
            <a:r>
              <a:rPr lang="zh-CN" altLang="en-US"/>
              <a:t>单击此处编辑母版标题样式</a:t>
            </a:r>
            <a:endParaRPr lang="zh-CN" altLang="en-US" dirty="0"/>
          </a:p>
        </p:txBody>
      </p:sp>
      <p:sp>
        <p:nvSpPr>
          <p:cNvPr id="36"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37" name="内容占位符 17"/>
          <p:cNvSpPr>
            <a:spLocks noGrp="1"/>
          </p:cNvSpPr>
          <p:nvPr>
            <p:ph sz="quarter" idx="10" hasCustomPrompt="1"/>
          </p:nvPr>
        </p:nvSpPr>
        <p:spPr>
          <a:xfrm>
            <a:off x="479424" y="2133600"/>
            <a:ext cx="1974409" cy="769441"/>
          </a:xfrm>
          <a:prstGeom prst="rect">
            <a:avLst/>
          </a:prstGeom>
        </p:spPr>
        <p:txBody>
          <a:bodyPr wrap="square">
            <a:spAutoFit/>
          </a:bodyPr>
          <a:lstStyle>
            <a:lvl1pPr marL="0" indent="0">
              <a:lnSpc>
                <a:spcPct val="110000"/>
              </a:lnSpc>
              <a:buFontTx/>
              <a:buNone/>
              <a:defRPr sz="2000" kern="0" spc="200" baseline="0">
                <a:solidFill>
                  <a:schemeClr val="bg1">
                    <a:lumMod val="95000"/>
                  </a:schemeClr>
                </a:solidFill>
                <a:latin typeface="+mn-ea"/>
                <a:ea typeface="+mn-ea"/>
              </a:defRPr>
            </a:lvl1pPr>
          </a:lstStyle>
          <a:p>
            <a:pPr lvl="0"/>
            <a:r>
              <a:rPr lang="zh-CN" altLang="en-US" dirty="0"/>
              <a:t>编辑母版文本样式</a:t>
            </a:r>
            <a:endParaRPr lang="zh-CN" altLang="en-US" dirty="0"/>
          </a:p>
        </p:txBody>
      </p:sp>
      <p:sp>
        <p:nvSpPr>
          <p:cNvPr id="38" name="Subtitle 2"/>
          <p:cNvSpPr>
            <a:spLocks noGrp="1"/>
          </p:cNvSpPr>
          <p:nvPr>
            <p:ph type="subTitle" idx="1"/>
          </p:nvPr>
        </p:nvSpPr>
        <p:spPr>
          <a:xfrm>
            <a:off x="479425" y="1259772"/>
            <a:ext cx="4471686" cy="452020"/>
          </a:xfrm>
        </p:spPr>
        <p:txBody>
          <a:bodyPr wrap="square">
            <a:spAutoFit/>
          </a:bodyPr>
          <a:lstStyle>
            <a:lvl1pPr marL="0" indent="0" algn="l">
              <a:buNone/>
              <a:defRPr sz="2000">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pic>
        <p:nvPicPr>
          <p:cNvPr id="39" name="图片 38"/>
          <p:cNvPicPr>
            <a:picLocks noChangeAspect="1"/>
          </p:cNvPicPr>
          <p:nvPr userDrawn="1"/>
        </p:nvPicPr>
        <p:blipFill>
          <a:blip r:embed="rId2" cstate="screen"/>
          <a:stretch>
            <a:fillRect/>
          </a:stretch>
        </p:blipFill>
        <p:spPr>
          <a:xfrm>
            <a:off x="10027876" y="230039"/>
            <a:ext cx="1828799" cy="762902"/>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p:cSld name="1_with code frame short">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grpSp>
        <p:nvGrpSpPr>
          <p:cNvPr id="42" name="Group 3"/>
          <p:cNvGrpSpPr/>
          <p:nvPr/>
        </p:nvGrpSpPr>
        <p:grpSpPr>
          <a:xfrm>
            <a:off x="2051689" y="101241"/>
            <a:ext cx="8259630" cy="6655518"/>
            <a:chOff x="-56272" y="1893149"/>
            <a:chExt cx="7002002" cy="5196967"/>
          </a:xfrm>
        </p:grpSpPr>
        <p:grpSp>
          <p:nvGrpSpPr>
            <p:cNvPr id="43" name="Group 4"/>
            <p:cNvGrpSpPr/>
            <p:nvPr/>
          </p:nvGrpSpPr>
          <p:grpSpPr>
            <a:xfrm>
              <a:off x="-56272" y="1893149"/>
              <a:ext cx="7002002" cy="5196967"/>
              <a:chOff x="1017405" y="2693983"/>
              <a:chExt cx="6794664" cy="5043077"/>
            </a:xfrm>
          </p:grpSpPr>
          <p:grpSp>
            <p:nvGrpSpPr>
              <p:cNvPr id="45" name="Group 6"/>
              <p:cNvGrpSpPr/>
              <p:nvPr/>
            </p:nvGrpSpPr>
            <p:grpSpPr>
              <a:xfrm>
                <a:off x="1017405" y="2693983"/>
                <a:ext cx="6794664" cy="5043077"/>
                <a:chOff x="1017405" y="2693983"/>
                <a:chExt cx="6794664" cy="5043077"/>
              </a:xfrm>
            </p:grpSpPr>
            <p:sp>
              <p:nvSpPr>
                <p:cNvPr id="48" name="AutoShape 1"/>
                <p:cNvSpPr/>
                <p:nvPr/>
              </p:nvSpPr>
              <p:spPr bwMode="auto">
                <a:xfrm>
                  <a:off x="1017405" y="2693983"/>
                  <a:ext cx="6794664" cy="5043077"/>
                </a:xfrm>
                <a:prstGeom prst="roundRect">
                  <a:avLst>
                    <a:gd name="adj" fmla="val 1292"/>
                  </a:avLst>
                </a:prstGeom>
                <a:solidFill>
                  <a:schemeClr val="tx2"/>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endParaRPr lang="id-ID"/>
                </a:p>
              </p:txBody>
            </p:sp>
            <p:sp>
              <p:nvSpPr>
                <p:cNvPr id="49" name="Rectangle 2"/>
                <p:cNvSpPr/>
                <p:nvPr/>
              </p:nvSpPr>
              <p:spPr bwMode="auto">
                <a:xfrm>
                  <a:off x="1017405" y="3024940"/>
                  <a:ext cx="6794663" cy="315914"/>
                </a:xfrm>
                <a:prstGeom prst="rect">
                  <a:avLst/>
                </a:prstGeom>
                <a:solidFill>
                  <a:srgbClr val="CDCDCD"/>
                </a:solidFill>
                <a:ln w="25400" cap="flat">
                  <a:solidFill>
                    <a:srgbClr val="CDCDCD"/>
                  </a:solidFill>
                  <a:prstDash val="solid"/>
                  <a:miter lim="800000"/>
                  <a:headEnd type="none" w="med" len="med"/>
                  <a:tailEnd type="none" w="med" len="med"/>
                </a:ln>
              </p:spPr>
              <p:txBody>
                <a:bodyPr lIns="0" tIns="0" rIns="0" bIns="0"/>
                <a:lstStyle/>
                <a:p>
                  <a:endParaRPr lang="id-ID"/>
                </a:p>
              </p:txBody>
            </p:sp>
            <p:sp>
              <p:nvSpPr>
                <p:cNvPr id="50" name="AutoShape 3"/>
                <p:cNvSpPr/>
                <p:nvPr/>
              </p:nvSpPr>
              <p:spPr bwMode="auto">
                <a:xfrm>
                  <a:off x="2035351" y="2779230"/>
                  <a:ext cx="2717865" cy="561624"/>
                </a:xfrm>
                <a:prstGeom prst="roundRect">
                  <a:avLst>
                    <a:gd name="adj" fmla="val 11986"/>
                  </a:avLst>
                </a:prstGeom>
                <a:solidFill>
                  <a:srgbClr val="CDCDCD"/>
                </a:solidFill>
                <a:ln w="25400" cap="flat">
                  <a:solidFill>
                    <a:srgbClr val="CDCDCD"/>
                  </a:solidFill>
                  <a:prstDash val="solid"/>
                  <a:miter lim="800000"/>
                  <a:headEnd type="none" w="med" len="med"/>
                  <a:tailEnd type="none" w="med" len="med"/>
                </a:ln>
              </p:spPr>
              <p:txBody>
                <a:bodyPr lIns="0" tIns="0" rIns="0" bIns="0"/>
                <a:lstStyle/>
                <a:p>
                  <a:endParaRPr lang="id-ID"/>
                </a:p>
              </p:txBody>
            </p:sp>
            <p:sp>
              <p:nvSpPr>
                <p:cNvPr id="51" name="Oval 4"/>
                <p:cNvSpPr/>
                <p:nvPr/>
              </p:nvSpPr>
              <p:spPr bwMode="auto">
                <a:xfrm>
                  <a:off x="1137753" y="2814331"/>
                  <a:ext cx="103652" cy="95276"/>
                </a:xfrm>
                <a:prstGeom prst="ellipse">
                  <a:avLst/>
                </a:prstGeom>
                <a:solidFill>
                  <a:schemeClr val="accent1"/>
                </a:solidFill>
                <a:ln w="25400" cap="flat">
                  <a:noFill/>
                  <a:prstDash val="solid"/>
                  <a:miter lim="800000"/>
                  <a:headEnd type="none" w="med" len="med"/>
                  <a:tailEnd type="none" w="med" len="med"/>
                </a:ln>
              </p:spPr>
              <p:txBody>
                <a:bodyPr lIns="0" tIns="0" rIns="0" bIns="0"/>
                <a:lstStyle/>
                <a:p>
                  <a:endParaRPr lang="id-ID"/>
                </a:p>
              </p:txBody>
            </p:sp>
            <p:sp>
              <p:nvSpPr>
                <p:cNvPr id="52" name="Oval 5"/>
                <p:cNvSpPr/>
                <p:nvPr/>
              </p:nvSpPr>
              <p:spPr bwMode="auto">
                <a:xfrm>
                  <a:off x="1307620" y="2814331"/>
                  <a:ext cx="103652" cy="9527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a:p>
              </p:txBody>
            </p:sp>
            <p:sp>
              <p:nvSpPr>
                <p:cNvPr id="53" name="Oval 6"/>
                <p:cNvSpPr/>
                <p:nvPr/>
              </p:nvSpPr>
              <p:spPr bwMode="auto">
                <a:xfrm>
                  <a:off x="1477486" y="2814331"/>
                  <a:ext cx="103652" cy="95276"/>
                </a:xfrm>
                <a:prstGeom prst="ellipse">
                  <a:avLst/>
                </a:prstGeom>
                <a:solidFill>
                  <a:schemeClr val="accent3"/>
                </a:solidFill>
                <a:ln w="25400" cap="flat">
                  <a:noFill/>
                  <a:prstDash val="solid"/>
                  <a:miter lim="800000"/>
                  <a:headEnd type="none" w="med" len="med"/>
                  <a:tailEnd type="none" w="med" len="med"/>
                </a:ln>
              </p:spPr>
              <p:txBody>
                <a:bodyPr lIns="0" tIns="0" rIns="0" bIns="0"/>
                <a:lstStyle/>
                <a:p>
                  <a:endParaRPr lang="id-ID"/>
                </a:p>
              </p:txBody>
            </p:sp>
            <p:sp>
              <p:nvSpPr>
                <p:cNvPr id="54" name="Rectangle 11"/>
                <p:cNvSpPr/>
                <p:nvPr/>
              </p:nvSpPr>
              <p:spPr bwMode="auto">
                <a:xfrm>
                  <a:off x="2205844" y="3085114"/>
                  <a:ext cx="5104773" cy="200580"/>
                </a:xfrm>
                <a:prstGeom prst="rect">
                  <a:avLst/>
                </a:prstGeom>
                <a:solidFill>
                  <a:schemeClr val="bg1">
                    <a:lumMod val="95000"/>
                  </a:schemeClr>
                </a:solidFill>
                <a:ln w="12700" cap="flat">
                  <a:solidFill>
                    <a:srgbClr val="B3B3B3"/>
                  </a:solidFill>
                  <a:prstDash val="solid"/>
                  <a:miter lim="800000"/>
                  <a:headEnd type="none" w="med" len="med"/>
                  <a:tailEnd type="none" w="med" len="med"/>
                </a:ln>
              </p:spPr>
              <p:txBody>
                <a:bodyPr lIns="0" tIns="0" rIns="0" bIns="0"/>
                <a:lstStyle/>
                <a:p>
                  <a:endParaRPr lang="id-ID" dirty="0"/>
                </a:p>
              </p:txBody>
            </p:sp>
            <p:sp>
              <p:nvSpPr>
                <p:cNvPr id="55" name="Freeform 9"/>
                <p:cNvSpPr/>
                <p:nvPr/>
              </p:nvSpPr>
              <p:spPr bwMode="auto">
                <a:xfrm rot="18900000">
                  <a:off x="4580706" y="2849676"/>
                  <a:ext cx="99497" cy="99497"/>
                </a:xfrm>
                <a:custGeom>
                  <a:avLst/>
                  <a:gdLst>
                    <a:gd name="T0" fmla="*/ 42 w 64"/>
                    <a:gd name="T1" fmla="*/ 0 h 64"/>
                    <a:gd name="T2" fmla="*/ 21 w 64"/>
                    <a:gd name="T3" fmla="*/ 0 h 64"/>
                    <a:gd name="T4" fmla="*/ 21 w 64"/>
                    <a:gd name="T5" fmla="*/ 21 h 64"/>
                    <a:gd name="T6" fmla="*/ 0 w 64"/>
                    <a:gd name="T7" fmla="*/ 21 h 64"/>
                    <a:gd name="T8" fmla="*/ 0 w 64"/>
                    <a:gd name="T9" fmla="*/ 42 h 64"/>
                    <a:gd name="T10" fmla="*/ 21 w 64"/>
                    <a:gd name="T11" fmla="*/ 42 h 64"/>
                    <a:gd name="T12" fmla="*/ 21 w 64"/>
                    <a:gd name="T13" fmla="*/ 64 h 64"/>
                    <a:gd name="T14" fmla="*/ 42 w 64"/>
                    <a:gd name="T15" fmla="*/ 64 h 64"/>
                    <a:gd name="T16" fmla="*/ 42 w 64"/>
                    <a:gd name="T17" fmla="*/ 42 h 64"/>
                    <a:gd name="T18" fmla="*/ 64 w 64"/>
                    <a:gd name="T19" fmla="*/ 42 h 64"/>
                    <a:gd name="T20" fmla="*/ 64 w 64"/>
                    <a:gd name="T21" fmla="*/ 21 h 64"/>
                    <a:gd name="T22" fmla="*/ 42 w 64"/>
                    <a:gd name="T23" fmla="*/ 21 h 64"/>
                    <a:gd name="T24" fmla="*/ 42 w 64"/>
                    <a:gd name="T2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42" y="0"/>
                      </a:moveTo>
                      <a:lnTo>
                        <a:pt x="21" y="0"/>
                      </a:lnTo>
                      <a:lnTo>
                        <a:pt x="21" y="21"/>
                      </a:lnTo>
                      <a:lnTo>
                        <a:pt x="0" y="21"/>
                      </a:lnTo>
                      <a:lnTo>
                        <a:pt x="0" y="42"/>
                      </a:lnTo>
                      <a:lnTo>
                        <a:pt x="21" y="42"/>
                      </a:lnTo>
                      <a:lnTo>
                        <a:pt x="21" y="64"/>
                      </a:lnTo>
                      <a:lnTo>
                        <a:pt x="42" y="64"/>
                      </a:lnTo>
                      <a:lnTo>
                        <a:pt x="42" y="42"/>
                      </a:lnTo>
                      <a:lnTo>
                        <a:pt x="64" y="42"/>
                      </a:lnTo>
                      <a:lnTo>
                        <a:pt x="64" y="21"/>
                      </a:lnTo>
                      <a:lnTo>
                        <a:pt x="42" y="21"/>
                      </a:lnTo>
                      <a:lnTo>
                        <a:pt x="42" y="0"/>
                      </a:ln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grpSp>
              <p:nvGrpSpPr>
                <p:cNvPr id="56" name="Group 19"/>
                <p:cNvGrpSpPr/>
                <p:nvPr/>
              </p:nvGrpSpPr>
              <p:grpSpPr>
                <a:xfrm>
                  <a:off x="7494380" y="2779230"/>
                  <a:ext cx="155357" cy="155272"/>
                  <a:chOff x="4763" y="0"/>
                  <a:chExt cx="2900362" cy="2898775"/>
                </a:xfrm>
                <a:solidFill>
                  <a:schemeClr val="bg1">
                    <a:lumMod val="50000"/>
                  </a:schemeClr>
                </a:solidFill>
              </p:grpSpPr>
              <p:sp>
                <p:nvSpPr>
                  <p:cNvPr id="59" name="Freeform 13"/>
                  <p:cNvSpPr/>
                  <p:nvPr/>
                </p:nvSpPr>
                <p:spPr bwMode="auto">
                  <a:xfrm>
                    <a:off x="4763" y="0"/>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60" name="Freeform 14"/>
                  <p:cNvSpPr/>
                  <p:nvPr/>
                </p:nvSpPr>
                <p:spPr bwMode="auto">
                  <a:xfrm>
                    <a:off x="4763" y="108743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61" name="Freeform 15"/>
                  <p:cNvSpPr/>
                  <p:nvPr/>
                </p:nvSpPr>
                <p:spPr bwMode="auto">
                  <a:xfrm>
                    <a:off x="4763" y="2171700"/>
                    <a:ext cx="727075" cy="72707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62" name="Freeform 16"/>
                  <p:cNvSpPr/>
                  <p:nvPr/>
                </p:nvSpPr>
                <p:spPr bwMode="auto">
                  <a:xfrm>
                    <a:off x="1093788" y="0"/>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63" name="Freeform 17"/>
                  <p:cNvSpPr/>
                  <p:nvPr/>
                </p:nvSpPr>
                <p:spPr bwMode="auto">
                  <a:xfrm>
                    <a:off x="1093788" y="1087438"/>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64" name="Freeform 18"/>
                  <p:cNvSpPr/>
                  <p:nvPr/>
                </p:nvSpPr>
                <p:spPr bwMode="auto">
                  <a:xfrm>
                    <a:off x="1093788" y="2171700"/>
                    <a:ext cx="722312"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65" name="Freeform 19"/>
                  <p:cNvSpPr/>
                  <p:nvPr/>
                </p:nvSpPr>
                <p:spPr bwMode="auto">
                  <a:xfrm>
                    <a:off x="2181225" y="0"/>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66" name="Freeform 20"/>
                  <p:cNvSpPr/>
                  <p:nvPr/>
                </p:nvSpPr>
                <p:spPr bwMode="auto">
                  <a:xfrm>
                    <a:off x="2181225" y="1087438"/>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67" name="Freeform 21"/>
                  <p:cNvSpPr/>
                  <p:nvPr/>
                </p:nvSpPr>
                <p:spPr bwMode="auto">
                  <a:xfrm>
                    <a:off x="2181225" y="2171700"/>
                    <a:ext cx="723900"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grpSp>
            <p:sp>
              <p:nvSpPr>
                <p:cNvPr id="57" name="Freeform 25"/>
                <p:cNvSpPr/>
                <p:nvPr/>
              </p:nvSpPr>
              <p:spPr bwMode="auto">
                <a:xfrm rot="5400000">
                  <a:off x="7497092" y="3115886"/>
                  <a:ext cx="146921" cy="128651"/>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sp>
              <p:nvSpPr>
                <p:cNvPr id="58" name="Oval 6"/>
                <p:cNvSpPr/>
                <p:nvPr/>
              </p:nvSpPr>
              <p:spPr bwMode="auto">
                <a:xfrm>
                  <a:off x="1655635" y="2814331"/>
                  <a:ext cx="103652" cy="95276"/>
                </a:xfrm>
                <a:prstGeom prst="ellipse">
                  <a:avLst/>
                </a:prstGeom>
                <a:solidFill>
                  <a:schemeClr val="accent5"/>
                </a:solidFill>
                <a:ln w="25400" cap="flat">
                  <a:noFill/>
                  <a:prstDash val="solid"/>
                  <a:miter lim="800000"/>
                  <a:headEnd type="none" w="med" len="med"/>
                  <a:tailEnd type="none" w="med" len="med"/>
                </a:ln>
              </p:spPr>
              <p:txBody>
                <a:bodyPr lIns="0" tIns="0" rIns="0" bIns="0"/>
                <a:lstStyle/>
                <a:p>
                  <a:endParaRPr lang="id-ID"/>
                </a:p>
              </p:txBody>
            </p:sp>
          </p:grpSp>
          <p:sp>
            <p:nvSpPr>
              <p:cNvPr id="46" name="TextBox 7"/>
              <p:cNvSpPr txBox="1"/>
              <p:nvPr/>
            </p:nvSpPr>
            <p:spPr>
              <a:xfrm>
                <a:off x="2385315" y="3098492"/>
                <a:ext cx="1919599" cy="191583"/>
              </a:xfrm>
              <a:prstGeom prst="rect">
                <a:avLst/>
              </a:prstGeom>
              <a:noFill/>
            </p:spPr>
            <p:txBody>
              <a:bodyPr wrap="square" rtlCol="0">
                <a:spAutoFit/>
              </a:bodyPr>
              <a:lstStyle/>
              <a:p>
                <a:r>
                  <a:rPr lang="en-US" altLang="zh-CN" sz="900" dirty="0">
                    <a:solidFill>
                      <a:schemeClr val="bg1">
                        <a:lumMod val="65000"/>
                      </a:schemeClr>
                    </a:solidFill>
                  </a:rPr>
                  <a:t>www.deepshare.net</a:t>
                </a:r>
                <a:endParaRPr lang="id-ID" sz="900" dirty="0">
                  <a:solidFill>
                    <a:schemeClr val="bg1">
                      <a:lumMod val="65000"/>
                    </a:schemeClr>
                  </a:solidFill>
                </a:endParaRPr>
              </a:p>
            </p:txBody>
          </p:sp>
          <p:sp>
            <p:nvSpPr>
              <p:cNvPr id="47" name="Freeform 29"/>
              <p:cNvSpPr>
                <a:spLocks noEditPoints="1"/>
              </p:cNvSpPr>
              <p:nvPr/>
            </p:nvSpPr>
            <p:spPr bwMode="auto">
              <a:xfrm>
                <a:off x="2269943" y="3130076"/>
                <a:ext cx="115372" cy="115448"/>
              </a:xfrm>
              <a:custGeom>
                <a:avLst/>
                <a:gdLst>
                  <a:gd name="T0" fmla="*/ 0 w 636"/>
                  <a:gd name="T1" fmla="*/ 318 h 636"/>
                  <a:gd name="T2" fmla="*/ 636 w 636"/>
                  <a:gd name="T3" fmla="*/ 318 h 636"/>
                  <a:gd name="T4" fmla="*/ 594 w 636"/>
                  <a:gd name="T5" fmla="*/ 308 h 636"/>
                  <a:gd name="T6" fmla="*/ 448 w 636"/>
                  <a:gd name="T7" fmla="*/ 179 h 636"/>
                  <a:gd name="T8" fmla="*/ 594 w 636"/>
                  <a:gd name="T9" fmla="*/ 308 h 636"/>
                  <a:gd name="T10" fmla="*/ 223 w 636"/>
                  <a:gd name="T11" fmla="*/ 486 h 636"/>
                  <a:gd name="T12" fmla="*/ 308 w 636"/>
                  <a:gd name="T13" fmla="*/ 594 h 636"/>
                  <a:gd name="T14" fmla="*/ 329 w 636"/>
                  <a:gd name="T15" fmla="*/ 42 h 636"/>
                  <a:gd name="T16" fmla="*/ 328 w 636"/>
                  <a:gd name="T17" fmla="*/ 184 h 636"/>
                  <a:gd name="T18" fmla="*/ 329 w 636"/>
                  <a:gd name="T19" fmla="*/ 42 h 636"/>
                  <a:gd name="T20" fmla="*/ 510 w 636"/>
                  <a:gd name="T21" fmla="*/ 119 h 636"/>
                  <a:gd name="T22" fmla="*/ 363 w 636"/>
                  <a:gd name="T23" fmla="*/ 45 h 636"/>
                  <a:gd name="T24" fmla="*/ 308 w 636"/>
                  <a:gd name="T25" fmla="*/ 184 h 636"/>
                  <a:gd name="T26" fmla="*/ 307 w 636"/>
                  <a:gd name="T27" fmla="*/ 42 h 636"/>
                  <a:gd name="T28" fmla="*/ 196 w 636"/>
                  <a:gd name="T29" fmla="*/ 160 h 636"/>
                  <a:gd name="T30" fmla="*/ 273 w 636"/>
                  <a:gd name="T31" fmla="*/ 45 h 636"/>
                  <a:gd name="T32" fmla="*/ 207 w 636"/>
                  <a:gd name="T33" fmla="*/ 186 h 636"/>
                  <a:gd name="T34" fmla="*/ 308 w 636"/>
                  <a:gd name="T35" fmla="*/ 308 h 636"/>
                  <a:gd name="T36" fmla="*/ 207 w 636"/>
                  <a:gd name="T37" fmla="*/ 186 h 636"/>
                  <a:gd name="T38" fmla="*/ 308 w 636"/>
                  <a:gd name="T39" fmla="*/ 452 h 636"/>
                  <a:gd name="T40" fmla="*/ 185 w 636"/>
                  <a:gd name="T41" fmla="*/ 328 h 636"/>
                  <a:gd name="T42" fmla="*/ 273 w 636"/>
                  <a:gd name="T43" fmla="*/ 591 h 636"/>
                  <a:gd name="T44" fmla="*/ 204 w 636"/>
                  <a:gd name="T45" fmla="*/ 493 h 636"/>
                  <a:gd name="T46" fmla="*/ 328 w 636"/>
                  <a:gd name="T47" fmla="*/ 594 h 636"/>
                  <a:gd name="T48" fmla="*/ 413 w 636"/>
                  <a:gd name="T49" fmla="*/ 486 h 636"/>
                  <a:gd name="T50" fmla="*/ 328 w 636"/>
                  <a:gd name="T51" fmla="*/ 594 h 636"/>
                  <a:gd name="T52" fmla="*/ 498 w 636"/>
                  <a:gd name="T53" fmla="*/ 528 h 636"/>
                  <a:gd name="T54" fmla="*/ 432 w 636"/>
                  <a:gd name="T55" fmla="*/ 493 h 636"/>
                  <a:gd name="T56" fmla="*/ 328 w 636"/>
                  <a:gd name="T57" fmla="*/ 452 h 636"/>
                  <a:gd name="T58" fmla="*/ 451 w 636"/>
                  <a:gd name="T59" fmla="*/ 328 h 636"/>
                  <a:gd name="T60" fmla="*/ 328 w 636"/>
                  <a:gd name="T61" fmla="*/ 308 h 636"/>
                  <a:gd name="T62" fmla="*/ 429 w 636"/>
                  <a:gd name="T63" fmla="*/ 186 h 636"/>
                  <a:gd name="T64" fmla="*/ 328 w 636"/>
                  <a:gd name="T65" fmla="*/ 308 h 636"/>
                  <a:gd name="T66" fmla="*/ 188 w 636"/>
                  <a:gd name="T67" fmla="*/ 179 h 636"/>
                  <a:gd name="T68" fmla="*/ 42 w 636"/>
                  <a:gd name="T69" fmla="*/ 308 h 636"/>
                  <a:gd name="T70" fmla="*/ 42 w 636"/>
                  <a:gd name="T71" fmla="*/ 328 h 636"/>
                  <a:gd name="T72" fmla="*/ 195 w 636"/>
                  <a:gd name="T73" fmla="*/ 475 h 636"/>
                  <a:gd name="T74" fmla="*/ 42 w 636"/>
                  <a:gd name="T75" fmla="*/ 328 h 636"/>
                  <a:gd name="T76" fmla="*/ 441 w 636"/>
                  <a:gd name="T77" fmla="*/ 475 h 636"/>
                  <a:gd name="T78" fmla="*/ 594 w 636"/>
                  <a:gd name="T79" fmla="*/ 3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6" h="636">
                    <a:moveTo>
                      <a:pt x="318" y="0"/>
                    </a:moveTo>
                    <a:cubicBezTo>
                      <a:pt x="142" y="0"/>
                      <a:pt x="0" y="142"/>
                      <a:pt x="0" y="318"/>
                    </a:cubicBezTo>
                    <a:cubicBezTo>
                      <a:pt x="0" y="494"/>
                      <a:pt x="142" y="636"/>
                      <a:pt x="318" y="636"/>
                    </a:cubicBezTo>
                    <a:cubicBezTo>
                      <a:pt x="494" y="636"/>
                      <a:pt x="636" y="494"/>
                      <a:pt x="636" y="318"/>
                    </a:cubicBezTo>
                    <a:cubicBezTo>
                      <a:pt x="636" y="142"/>
                      <a:pt x="494" y="0"/>
                      <a:pt x="318" y="0"/>
                    </a:cubicBezTo>
                    <a:close/>
                    <a:moveTo>
                      <a:pt x="594" y="308"/>
                    </a:moveTo>
                    <a:cubicBezTo>
                      <a:pt x="471" y="308"/>
                      <a:pt x="471" y="308"/>
                      <a:pt x="471" y="308"/>
                    </a:cubicBezTo>
                    <a:cubicBezTo>
                      <a:pt x="470" y="262"/>
                      <a:pt x="462" y="219"/>
                      <a:pt x="448" y="179"/>
                    </a:cubicBezTo>
                    <a:cubicBezTo>
                      <a:pt x="476" y="168"/>
                      <a:pt x="501" y="152"/>
                      <a:pt x="525" y="134"/>
                    </a:cubicBezTo>
                    <a:cubicBezTo>
                      <a:pt x="566" y="181"/>
                      <a:pt x="592" y="241"/>
                      <a:pt x="594" y="308"/>
                    </a:cubicBezTo>
                    <a:close/>
                    <a:moveTo>
                      <a:pt x="307" y="594"/>
                    </a:moveTo>
                    <a:cubicBezTo>
                      <a:pt x="273" y="566"/>
                      <a:pt x="244" y="529"/>
                      <a:pt x="223" y="486"/>
                    </a:cubicBezTo>
                    <a:cubicBezTo>
                      <a:pt x="250" y="478"/>
                      <a:pt x="278" y="473"/>
                      <a:pt x="308" y="472"/>
                    </a:cubicBezTo>
                    <a:cubicBezTo>
                      <a:pt x="308" y="594"/>
                      <a:pt x="308" y="594"/>
                      <a:pt x="308" y="594"/>
                    </a:cubicBezTo>
                    <a:cubicBezTo>
                      <a:pt x="307" y="594"/>
                      <a:pt x="307" y="594"/>
                      <a:pt x="307" y="594"/>
                    </a:cubicBezTo>
                    <a:close/>
                    <a:moveTo>
                      <a:pt x="329" y="42"/>
                    </a:moveTo>
                    <a:cubicBezTo>
                      <a:pt x="368" y="74"/>
                      <a:pt x="400" y="117"/>
                      <a:pt x="421" y="167"/>
                    </a:cubicBezTo>
                    <a:cubicBezTo>
                      <a:pt x="392" y="177"/>
                      <a:pt x="361" y="183"/>
                      <a:pt x="328" y="184"/>
                    </a:cubicBezTo>
                    <a:cubicBezTo>
                      <a:pt x="328" y="42"/>
                      <a:pt x="328" y="42"/>
                      <a:pt x="328" y="42"/>
                    </a:cubicBezTo>
                    <a:cubicBezTo>
                      <a:pt x="329" y="42"/>
                      <a:pt x="329" y="42"/>
                      <a:pt x="329" y="42"/>
                    </a:cubicBezTo>
                    <a:close/>
                    <a:moveTo>
                      <a:pt x="363" y="45"/>
                    </a:moveTo>
                    <a:cubicBezTo>
                      <a:pt x="420" y="55"/>
                      <a:pt x="471" y="81"/>
                      <a:pt x="510" y="119"/>
                    </a:cubicBezTo>
                    <a:cubicBezTo>
                      <a:pt x="489" y="136"/>
                      <a:pt x="466" y="150"/>
                      <a:pt x="440" y="160"/>
                    </a:cubicBezTo>
                    <a:cubicBezTo>
                      <a:pt x="421" y="116"/>
                      <a:pt x="395" y="77"/>
                      <a:pt x="363" y="45"/>
                    </a:cubicBezTo>
                    <a:close/>
                    <a:moveTo>
                      <a:pt x="308" y="42"/>
                    </a:moveTo>
                    <a:cubicBezTo>
                      <a:pt x="308" y="184"/>
                      <a:pt x="308" y="184"/>
                      <a:pt x="308" y="184"/>
                    </a:cubicBezTo>
                    <a:cubicBezTo>
                      <a:pt x="275" y="183"/>
                      <a:pt x="244" y="177"/>
                      <a:pt x="215" y="167"/>
                    </a:cubicBezTo>
                    <a:cubicBezTo>
                      <a:pt x="236" y="117"/>
                      <a:pt x="268" y="74"/>
                      <a:pt x="307" y="42"/>
                    </a:cubicBezTo>
                    <a:cubicBezTo>
                      <a:pt x="307" y="42"/>
                      <a:pt x="307" y="42"/>
                      <a:pt x="308" y="42"/>
                    </a:cubicBezTo>
                    <a:close/>
                    <a:moveTo>
                      <a:pt x="196" y="160"/>
                    </a:moveTo>
                    <a:cubicBezTo>
                      <a:pt x="171" y="150"/>
                      <a:pt x="147" y="136"/>
                      <a:pt x="126" y="119"/>
                    </a:cubicBezTo>
                    <a:cubicBezTo>
                      <a:pt x="165" y="81"/>
                      <a:pt x="216" y="55"/>
                      <a:pt x="273" y="45"/>
                    </a:cubicBezTo>
                    <a:cubicBezTo>
                      <a:pt x="241" y="77"/>
                      <a:pt x="215" y="116"/>
                      <a:pt x="196" y="160"/>
                    </a:cubicBezTo>
                    <a:close/>
                    <a:moveTo>
                      <a:pt x="207" y="186"/>
                    </a:moveTo>
                    <a:cubicBezTo>
                      <a:pt x="239" y="197"/>
                      <a:pt x="273" y="204"/>
                      <a:pt x="308" y="205"/>
                    </a:cubicBezTo>
                    <a:cubicBezTo>
                      <a:pt x="308" y="308"/>
                      <a:pt x="308" y="308"/>
                      <a:pt x="308" y="308"/>
                    </a:cubicBezTo>
                    <a:cubicBezTo>
                      <a:pt x="185" y="308"/>
                      <a:pt x="185" y="308"/>
                      <a:pt x="185" y="308"/>
                    </a:cubicBezTo>
                    <a:cubicBezTo>
                      <a:pt x="186" y="265"/>
                      <a:pt x="194" y="224"/>
                      <a:pt x="207" y="186"/>
                    </a:cubicBezTo>
                    <a:close/>
                    <a:moveTo>
                      <a:pt x="308" y="328"/>
                    </a:moveTo>
                    <a:cubicBezTo>
                      <a:pt x="308" y="452"/>
                      <a:pt x="308" y="452"/>
                      <a:pt x="308" y="452"/>
                    </a:cubicBezTo>
                    <a:cubicBezTo>
                      <a:pt x="275" y="453"/>
                      <a:pt x="244" y="458"/>
                      <a:pt x="215" y="468"/>
                    </a:cubicBezTo>
                    <a:cubicBezTo>
                      <a:pt x="197" y="425"/>
                      <a:pt x="186" y="378"/>
                      <a:pt x="185" y="328"/>
                    </a:cubicBezTo>
                    <a:lnTo>
                      <a:pt x="308" y="328"/>
                    </a:lnTo>
                    <a:close/>
                    <a:moveTo>
                      <a:pt x="273" y="591"/>
                    </a:moveTo>
                    <a:cubicBezTo>
                      <a:pt x="222" y="582"/>
                      <a:pt x="176" y="560"/>
                      <a:pt x="138" y="528"/>
                    </a:cubicBezTo>
                    <a:cubicBezTo>
                      <a:pt x="158" y="514"/>
                      <a:pt x="180" y="502"/>
                      <a:pt x="204" y="493"/>
                    </a:cubicBezTo>
                    <a:cubicBezTo>
                      <a:pt x="222" y="531"/>
                      <a:pt x="245" y="563"/>
                      <a:pt x="273" y="591"/>
                    </a:cubicBezTo>
                    <a:close/>
                    <a:moveTo>
                      <a:pt x="328" y="594"/>
                    </a:moveTo>
                    <a:cubicBezTo>
                      <a:pt x="328" y="472"/>
                      <a:pt x="328" y="472"/>
                      <a:pt x="328" y="472"/>
                    </a:cubicBezTo>
                    <a:cubicBezTo>
                      <a:pt x="358" y="473"/>
                      <a:pt x="386" y="478"/>
                      <a:pt x="413" y="486"/>
                    </a:cubicBezTo>
                    <a:cubicBezTo>
                      <a:pt x="392" y="529"/>
                      <a:pt x="363" y="566"/>
                      <a:pt x="329" y="594"/>
                    </a:cubicBezTo>
                    <a:cubicBezTo>
                      <a:pt x="329" y="594"/>
                      <a:pt x="329" y="594"/>
                      <a:pt x="328" y="594"/>
                    </a:cubicBezTo>
                    <a:close/>
                    <a:moveTo>
                      <a:pt x="432" y="493"/>
                    </a:moveTo>
                    <a:cubicBezTo>
                      <a:pt x="456" y="502"/>
                      <a:pt x="478" y="514"/>
                      <a:pt x="498" y="528"/>
                    </a:cubicBezTo>
                    <a:cubicBezTo>
                      <a:pt x="460" y="560"/>
                      <a:pt x="414" y="582"/>
                      <a:pt x="363" y="591"/>
                    </a:cubicBezTo>
                    <a:cubicBezTo>
                      <a:pt x="391" y="563"/>
                      <a:pt x="414" y="531"/>
                      <a:pt x="432" y="493"/>
                    </a:cubicBezTo>
                    <a:close/>
                    <a:moveTo>
                      <a:pt x="421" y="468"/>
                    </a:moveTo>
                    <a:cubicBezTo>
                      <a:pt x="392" y="458"/>
                      <a:pt x="361" y="453"/>
                      <a:pt x="328" y="452"/>
                    </a:cubicBezTo>
                    <a:cubicBezTo>
                      <a:pt x="328" y="328"/>
                      <a:pt x="328" y="328"/>
                      <a:pt x="328" y="328"/>
                    </a:cubicBezTo>
                    <a:cubicBezTo>
                      <a:pt x="451" y="328"/>
                      <a:pt x="451" y="328"/>
                      <a:pt x="451" y="328"/>
                    </a:cubicBezTo>
                    <a:cubicBezTo>
                      <a:pt x="450" y="378"/>
                      <a:pt x="439" y="425"/>
                      <a:pt x="421" y="468"/>
                    </a:cubicBezTo>
                    <a:close/>
                    <a:moveTo>
                      <a:pt x="328" y="308"/>
                    </a:moveTo>
                    <a:cubicBezTo>
                      <a:pt x="328" y="205"/>
                      <a:pt x="328" y="205"/>
                      <a:pt x="328" y="205"/>
                    </a:cubicBezTo>
                    <a:cubicBezTo>
                      <a:pt x="363" y="204"/>
                      <a:pt x="397" y="197"/>
                      <a:pt x="429" y="186"/>
                    </a:cubicBezTo>
                    <a:cubicBezTo>
                      <a:pt x="442" y="224"/>
                      <a:pt x="450" y="265"/>
                      <a:pt x="451" y="308"/>
                    </a:cubicBezTo>
                    <a:lnTo>
                      <a:pt x="328" y="308"/>
                    </a:lnTo>
                    <a:close/>
                    <a:moveTo>
                      <a:pt x="111" y="134"/>
                    </a:moveTo>
                    <a:cubicBezTo>
                      <a:pt x="135" y="152"/>
                      <a:pt x="160" y="168"/>
                      <a:pt x="188" y="179"/>
                    </a:cubicBezTo>
                    <a:cubicBezTo>
                      <a:pt x="174" y="219"/>
                      <a:pt x="166" y="262"/>
                      <a:pt x="165" y="308"/>
                    </a:cubicBezTo>
                    <a:cubicBezTo>
                      <a:pt x="42" y="308"/>
                      <a:pt x="42" y="308"/>
                      <a:pt x="42" y="308"/>
                    </a:cubicBezTo>
                    <a:cubicBezTo>
                      <a:pt x="44" y="241"/>
                      <a:pt x="70" y="181"/>
                      <a:pt x="111" y="134"/>
                    </a:cubicBezTo>
                    <a:close/>
                    <a:moveTo>
                      <a:pt x="42" y="328"/>
                    </a:moveTo>
                    <a:cubicBezTo>
                      <a:pt x="165" y="328"/>
                      <a:pt x="165" y="328"/>
                      <a:pt x="165" y="328"/>
                    </a:cubicBezTo>
                    <a:cubicBezTo>
                      <a:pt x="166" y="381"/>
                      <a:pt x="177" y="430"/>
                      <a:pt x="195" y="475"/>
                    </a:cubicBezTo>
                    <a:cubicBezTo>
                      <a:pt x="169" y="485"/>
                      <a:pt x="145" y="498"/>
                      <a:pt x="123" y="514"/>
                    </a:cubicBezTo>
                    <a:cubicBezTo>
                      <a:pt x="75" y="466"/>
                      <a:pt x="44" y="401"/>
                      <a:pt x="42" y="328"/>
                    </a:cubicBezTo>
                    <a:close/>
                    <a:moveTo>
                      <a:pt x="513" y="514"/>
                    </a:moveTo>
                    <a:cubicBezTo>
                      <a:pt x="491" y="498"/>
                      <a:pt x="467" y="485"/>
                      <a:pt x="441" y="475"/>
                    </a:cubicBezTo>
                    <a:cubicBezTo>
                      <a:pt x="459" y="430"/>
                      <a:pt x="470" y="381"/>
                      <a:pt x="471" y="328"/>
                    </a:cubicBezTo>
                    <a:cubicBezTo>
                      <a:pt x="594" y="328"/>
                      <a:pt x="594" y="328"/>
                      <a:pt x="594" y="328"/>
                    </a:cubicBezTo>
                    <a:cubicBezTo>
                      <a:pt x="592" y="401"/>
                      <a:pt x="561" y="466"/>
                      <a:pt x="513" y="51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grpSp>
        <p:sp>
          <p:nvSpPr>
            <p:cNvPr id="44" name="Rectangle 5"/>
            <p:cNvSpPr/>
            <p:nvPr/>
          </p:nvSpPr>
          <p:spPr>
            <a:xfrm>
              <a:off x="81816" y="2713070"/>
              <a:ext cx="6712880" cy="41449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2.png"/><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002060">
                <a:alpha val="55000"/>
              </a:srgbClr>
            </a:gs>
            <a:gs pos="48000">
              <a:srgbClr val="002060">
                <a:alpha val="58000"/>
                <a:lumMod val="61000"/>
              </a:srgbClr>
            </a:gs>
            <a:gs pos="100000">
              <a:schemeClr val="tx1">
                <a:alpha val="73000"/>
              </a:schemeClr>
            </a:gs>
          </a:gsLst>
          <a:lin ang="16200000" scaled="1"/>
          <a:tileRect/>
        </a:gradFill>
        <a:effectLst/>
      </p:bgPr>
    </p:bg>
    <p:spTree>
      <p:nvGrpSpPr>
        <p:cNvPr id="1" name=""/>
        <p:cNvGrpSpPr/>
        <p:nvPr/>
      </p:nvGrpSpPr>
      <p:grpSpPr>
        <a:xfrm>
          <a:off x="0" y="0"/>
          <a:ext cx="0" cy="0"/>
          <a:chOff x="0" y="0"/>
          <a:chExt cx="0" cy="0"/>
        </a:xfrm>
      </p:grpSpPr>
      <p:sp>
        <p:nvSpPr>
          <p:cNvPr id="2" name="标题 1"/>
          <p:cNvSpPr txBox="1"/>
          <p:nvPr/>
        </p:nvSpPr>
        <p:spPr>
          <a:xfrm>
            <a:off x="479423" y="611490"/>
            <a:ext cx="6786465" cy="590931"/>
          </a:xfrm>
          <a:prstGeom prst="rect">
            <a:avLst/>
          </a:prstGeom>
          <a:ln>
            <a:noFill/>
          </a:ln>
        </p:spPr>
        <p:txBody>
          <a:bodyPr wrap="square">
            <a:spAutoFit/>
          </a:bodyPr>
          <a:lstStyle>
            <a:lvl1pPr algn="l" defTabSz="914400" rtl="0" eaLnBrk="1" latinLnBrk="0" hangingPunct="1">
              <a:lnSpc>
                <a:spcPct val="90000"/>
              </a:lnSpc>
              <a:spcBef>
                <a:spcPct val="0"/>
              </a:spcBef>
              <a:buNone/>
              <a:defRPr lang="zh-CN" altLang="en-US" sz="3600" kern="0" spc="400" dirty="0">
                <a:solidFill>
                  <a:schemeClr val="bg1">
                    <a:lumMod val="95000"/>
                  </a:schemeClr>
                </a:solidFill>
                <a:latin typeface="微软雅黑" panose="020B0503020204020204" pitchFamily="34" charset="-122"/>
                <a:ea typeface="微软雅黑" panose="020B0503020204020204" pitchFamily="34" charset="-122"/>
                <a:cs typeface="+mj-cs"/>
              </a:defRPr>
            </a:lvl1pPr>
          </a:lstStyle>
          <a:p>
            <a:r>
              <a:rPr lang="zh-CN" altLang="en-US" dirty="0">
                <a:latin typeface="思源黑体 CN Bold" panose="020B0800000000000000" pitchFamily="34" charset="-122"/>
                <a:ea typeface="思源黑体 CN Bold" panose="020B0800000000000000" pitchFamily="34" charset="-122"/>
              </a:rPr>
              <a:t>单击此处编辑母版标题样式</a:t>
            </a:r>
            <a:endParaRPr lang="zh-CN" altLang="en-US" dirty="0">
              <a:latin typeface="思源黑体 CN Bold" panose="020B0800000000000000" pitchFamily="34" charset="-122"/>
              <a:ea typeface="思源黑体 CN Bold" panose="020B0800000000000000" pitchFamily="34" charset="-122"/>
            </a:endParaRPr>
          </a:p>
        </p:txBody>
      </p:sp>
      <p:sp>
        <p:nvSpPr>
          <p:cNvPr id="3"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4" name="内容占位符 17"/>
          <p:cNvSpPr txBox="1"/>
          <p:nvPr/>
        </p:nvSpPr>
        <p:spPr>
          <a:xfrm>
            <a:off x="479423" y="2133600"/>
            <a:ext cx="2911956" cy="769441"/>
          </a:xfrm>
          <a:prstGeom prst="rect">
            <a:avLst/>
          </a:prstGeom>
        </p:spPr>
        <p:txBody>
          <a:bodyPr wrap="square">
            <a:spAutoFit/>
          </a:bodyPr>
          <a:lstStyle>
            <a:lvl1pPr marL="0" indent="0" algn="l" defTabSz="914400" rtl="0" eaLnBrk="1" latinLnBrk="0" hangingPunct="1">
              <a:lnSpc>
                <a:spcPct val="110000"/>
              </a:lnSpc>
              <a:spcBef>
                <a:spcPts val="1000"/>
              </a:spcBef>
              <a:buFontTx/>
              <a:buNone/>
              <a:defRPr sz="2000" kern="0" spc="200" baseline="0">
                <a:solidFill>
                  <a:schemeClr val="bg1">
                    <a:lumMod val="9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a:lnSpc>
                <a:spcPct val="110000"/>
              </a:lnSpc>
            </a:pPr>
            <a:r>
              <a:rPr lang="zh-CN" altLang="en-US" spc="200" baseline="0" dirty="0">
                <a:latin typeface="思源黑体 CN Regular" panose="020B0500000000000000" pitchFamily="34" charset="-122"/>
                <a:ea typeface="思源黑体 CN Regular" panose="020B0500000000000000" pitchFamily="34" charset="-122"/>
              </a:rPr>
              <a:t>单击此处编辑母版文本样式</a:t>
            </a:r>
            <a:endParaRPr lang="zh-CN" altLang="en-US" spc="200" baseline="0" dirty="0">
              <a:latin typeface="思源黑体 CN Regular" panose="020B0500000000000000" pitchFamily="34" charset="-122"/>
              <a:ea typeface="思源黑体 CN Regular" panose="020B0500000000000000" pitchFamily="34" charset="-122"/>
            </a:endParaRPr>
          </a:p>
        </p:txBody>
      </p:sp>
      <p:sp>
        <p:nvSpPr>
          <p:cNvPr id="5" name="Subtitle 2"/>
          <p:cNvSpPr txBox="1"/>
          <p:nvPr/>
        </p:nvSpPr>
        <p:spPr>
          <a:xfrm>
            <a:off x="479425" y="1259772"/>
            <a:ext cx="4471686" cy="452020"/>
          </a:xfrm>
        </p:spPr>
        <p:txBody>
          <a:bodyPr wrap="square">
            <a:spAutoFit/>
          </a:bodyPr>
          <a:lstStyle>
            <a:lvl1pPr marL="0" indent="0" algn="l" defTabSz="914400" rtl="0" eaLnBrk="1" latinLnBrk="0" hangingPunct="1">
              <a:lnSpc>
                <a:spcPct val="90000"/>
              </a:lnSpc>
              <a:spcBef>
                <a:spcPts val="1000"/>
              </a:spcBef>
              <a:buFont typeface="Arial" panose="020B0704020202020204" pitchFamily="34" charset="0"/>
              <a:buNone/>
              <a:defRPr sz="2000" kern="1200">
                <a:solidFill>
                  <a:schemeClr val="bg1">
                    <a:lumMod val="95000"/>
                  </a:schemeClr>
                </a:solidFill>
                <a:latin typeface="微软雅黑 Light" panose="020B0502040204020203" pitchFamily="34" charset="-122"/>
                <a:ea typeface="微软雅黑 Light" panose="020B0502040204020203" pitchFamily="34" charset="-122"/>
                <a:cs typeface="+mn-cs"/>
              </a:defRPr>
            </a:lvl1pPr>
            <a:lvl2pPr marL="457200" indent="0" algn="ctr" defTabSz="914400" rtl="0" eaLnBrk="1" latinLnBrk="0" hangingPunct="1">
              <a:lnSpc>
                <a:spcPct val="90000"/>
              </a:lnSpc>
              <a:spcBef>
                <a:spcPts val="500"/>
              </a:spcBef>
              <a:buFont typeface="Arial" panose="020B07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7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9pPr>
          </a:lstStyle>
          <a:p>
            <a:r>
              <a:rPr lang="en-US" dirty="0"/>
              <a:t>Click to edit Master subtitle style</a:t>
            </a:r>
            <a:endParaRPr lang="en-US" dirty="0"/>
          </a:p>
        </p:txBody>
      </p:sp>
      <p:sp>
        <p:nvSpPr>
          <p:cNvPr id="14" name="图片占位符 3"/>
          <p:cNvSpPr txBox="1"/>
          <p:nvPr/>
        </p:nvSpPr>
        <p:spPr>
          <a:xfrm>
            <a:off x="4739640" y="2118930"/>
            <a:ext cx="6953685" cy="4226308"/>
          </a:xfrm>
          <a:prstGeom prst="rect">
            <a:avLst/>
          </a:prstGeom>
        </p:spPr>
        <p:txBody>
          <a:bodyPr/>
          <a:lst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r>
              <a:rPr lang="zh-CN" altLang="en-US" dirty="0">
                <a:latin typeface="思源黑体 CN Regular" panose="020B0500000000000000" pitchFamily="34" charset="-122"/>
                <a:ea typeface="思源黑体 CN Regular" panose="020B0500000000000000" pitchFamily="34" charset="-122"/>
              </a:rPr>
              <a:t>单击图标添加图片</a:t>
            </a:r>
            <a:endParaRPr lang="zh-CN" altLang="en-US" dirty="0">
              <a:latin typeface="思源黑体 CN Regular" panose="020B0500000000000000" pitchFamily="34" charset="-122"/>
              <a:ea typeface="思源黑体 CN Regular" panose="020B0500000000000000" pitchFamily="34" charset="-122"/>
            </a:endParaRPr>
          </a:p>
        </p:txBody>
      </p:sp>
      <p:pic>
        <p:nvPicPr>
          <p:cNvPr id="7" name="图片 6"/>
          <p:cNvPicPr>
            <a:picLocks noChangeAspect="1"/>
          </p:cNvPicPr>
          <p:nvPr userDrawn="1"/>
        </p:nvPicPr>
        <p:blipFill>
          <a:blip r:embed="rId16" cstate="screen"/>
          <a:stretch>
            <a:fillRect/>
          </a:stretch>
        </p:blipFill>
        <p:spPr>
          <a:xfrm>
            <a:off x="10027876" y="230039"/>
            <a:ext cx="1828799" cy="76290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4.xml"/><Relationship Id="rId2" Type="http://schemas.openxmlformats.org/officeDocument/2006/relationships/image" Target="../media/image19.png"/><Relationship Id="rId1" Type="http://schemas.openxmlformats.org/officeDocument/2006/relationships/tags" Target="../tags/tag6.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4.xml"/><Relationship Id="rId2" Type="http://schemas.openxmlformats.org/officeDocument/2006/relationships/image" Target="../media/image19.png"/><Relationship Id="rId1" Type="http://schemas.openxmlformats.org/officeDocument/2006/relationships/tags" Target="../tags/tag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4.xml"/><Relationship Id="rId2" Type="http://schemas.openxmlformats.org/officeDocument/2006/relationships/image" Target="../media/image14.png"/><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4.xml"/><Relationship Id="rId2" Type="http://schemas.openxmlformats.org/officeDocument/2006/relationships/image" Target="../media/image15.png"/><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4.xml"/><Relationship Id="rId2" Type="http://schemas.openxmlformats.org/officeDocument/2006/relationships/image" Target="../media/image16.png"/><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4.xml"/><Relationship Id="rId4" Type="http://schemas.openxmlformats.org/officeDocument/2006/relationships/image" Target="../media/image18.png"/><Relationship Id="rId3" Type="http://schemas.openxmlformats.org/officeDocument/2006/relationships/tags" Target="../tags/tag5.xml"/><Relationship Id="rId2" Type="http://schemas.openxmlformats.org/officeDocument/2006/relationships/image" Target="../media/image17.png"/><Relationship Id="rId1"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05499" y="2060848"/>
            <a:ext cx="10781001" cy="2045335"/>
          </a:xfrm>
        </p:spPr>
        <p:txBody>
          <a:bodyPr/>
          <a:lstStyle/>
          <a:p>
            <a:pPr>
              <a:lnSpc>
                <a:spcPct val="100000"/>
              </a:lnSpc>
            </a:pPr>
            <a:r>
              <a:rPr lang="en-US" altLang="zh-CN" dirty="0">
                <a:latin typeface="思源黑体 CN Bold" panose="020B0800000000000000" pitchFamily="34" charset="-122"/>
                <a:ea typeface="思源黑体 CN Bold" panose="020B0800000000000000" pitchFamily="34" charset="-122"/>
              </a:rPr>
              <a:t>Kaggle </a:t>
            </a:r>
            <a:r>
              <a:rPr lang="en-US" altLang="zh-CN">
                <a:sym typeface="+mn-ea"/>
              </a:rPr>
              <a:t>Gemma</a:t>
            </a:r>
            <a:r>
              <a:rPr>
                <a:sym typeface="+mn-ea"/>
              </a:rPr>
              <a:t>大赛</a:t>
            </a:r>
            <a:br>
              <a:rPr lang="en-US" altLang="zh-CN" dirty="0">
                <a:latin typeface="思源黑体 CN Bold" panose="020B0800000000000000" pitchFamily="34" charset="-122"/>
                <a:ea typeface="思源黑体 CN Bold" panose="020B0800000000000000" pitchFamily="34" charset="-122"/>
              </a:rPr>
            </a:br>
            <a:r>
              <a:rPr lang="zh-CN" altLang="en-US" sz="700" dirty="0">
                <a:latin typeface="思源黑体 CN Bold" panose="020B0800000000000000" pitchFamily="34" charset="-122"/>
                <a:ea typeface="思源黑体 CN Bold" panose="020B0800000000000000" pitchFamily="34" charset="-122"/>
              </a:rPr>
              <a:t>   </a:t>
            </a:r>
            <a:br>
              <a:rPr lang="en-US" altLang="zh-CN" dirty="0">
                <a:latin typeface="思源黑体 CN Bold" panose="020B0800000000000000" pitchFamily="34" charset="-122"/>
                <a:ea typeface="思源黑体 CN Bold" panose="020B0800000000000000" pitchFamily="34" charset="-122"/>
              </a:rPr>
            </a:br>
            <a:r>
              <a:rPr dirty="0">
                <a:latin typeface="思源黑体 CN Bold" panose="020B0800000000000000" pitchFamily="34" charset="-122"/>
                <a:ea typeface="思源黑体 CN Bold" panose="020B0800000000000000" pitchFamily="34" charset="-122"/>
              </a:rPr>
              <a:t>有监督微调</a:t>
            </a:r>
            <a:endParaRPr dirty="0">
              <a:latin typeface="思源黑体 CN Bold" panose="020B0800000000000000" pitchFamily="34" charset="-122"/>
              <a:ea typeface="思源黑体 CN Bold" panose="020B0800000000000000" pitchFamily="34" charset="-122"/>
            </a:endParaRPr>
          </a:p>
        </p:txBody>
      </p:sp>
      <p:sp>
        <p:nvSpPr>
          <p:cNvPr id="4" name="Subtitle 2"/>
          <p:cNvSpPr txBox="1"/>
          <p:nvPr/>
        </p:nvSpPr>
        <p:spPr>
          <a:xfrm>
            <a:off x="648999" y="4264666"/>
            <a:ext cx="6156750" cy="478155"/>
          </a:xfrm>
        </p:spPr>
        <p:txBody>
          <a:bodyPr wrap="square">
            <a:spAutoFit/>
          </a:bodyPr>
          <a:lstStyle>
            <a:lvl1pPr marL="0" indent="0" algn="l" defTabSz="914400" rtl="0" eaLnBrk="1" latinLnBrk="0" hangingPunct="1">
              <a:lnSpc>
                <a:spcPct val="90000"/>
              </a:lnSpc>
              <a:spcBef>
                <a:spcPts val="1000"/>
              </a:spcBef>
              <a:buFont typeface="Arial" panose="020B0704020202020204" pitchFamily="34" charset="0"/>
              <a:buNone/>
              <a:defRPr sz="2800" kern="1200">
                <a:solidFill>
                  <a:schemeClr val="bg1">
                    <a:lumMod val="85000"/>
                  </a:schemeClr>
                </a:solidFill>
                <a:latin typeface="微软雅黑 Light" panose="020B0502040204020203" pitchFamily="34" charset="-122"/>
                <a:ea typeface="微软雅黑 Light" panose="020B0502040204020203" pitchFamily="34" charset="-122"/>
                <a:cs typeface="+mn-cs"/>
              </a:defRPr>
            </a:lvl1pPr>
            <a:lvl2pPr marL="457200" indent="0" algn="ctr" defTabSz="914400" rtl="0" eaLnBrk="1" latinLnBrk="0" hangingPunct="1">
              <a:lnSpc>
                <a:spcPct val="90000"/>
              </a:lnSpc>
              <a:spcBef>
                <a:spcPts val="500"/>
              </a:spcBef>
              <a:buFont typeface="Arial" panose="020B07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7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9pPr>
          </a:lstStyle>
          <a:p>
            <a:r>
              <a:rPr lang="zh-CN" altLang="en-US" b="1" spc="130" dirty="0">
                <a:latin typeface="思源黑体 CN Light" panose="020B0300000000000000" pitchFamily="34" charset="-122"/>
                <a:ea typeface="思源黑体 CN Light" panose="020B0300000000000000" pitchFamily="34" charset="-122"/>
              </a:rPr>
              <a:t>导师：</a:t>
            </a:r>
            <a:r>
              <a:rPr lang="en-US" altLang="zh-CN" b="1" spc="130" dirty="0">
                <a:latin typeface="思源黑体 CN Light" panose="020B0300000000000000" pitchFamily="34" charset="-122"/>
                <a:ea typeface="思源黑体 CN Light" panose="020B0300000000000000" pitchFamily="34" charset="-122"/>
              </a:rPr>
              <a:t>William</a:t>
            </a:r>
            <a:endParaRPr lang="en-US" altLang="zh-CN" b="1" spc="130" dirty="0">
              <a:latin typeface="思源黑体 CN Light" panose="020B0300000000000000" pitchFamily="34" charset="-122"/>
              <a:ea typeface="思源黑体 CN Light" panose="020B0300000000000000"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1</a:t>
            </a:r>
            <a:r>
              <a:rPr lang="zh-CN" altLang="en-US" dirty="0"/>
              <a:t> </a:t>
            </a:r>
            <a:r>
              <a:rPr lang="en-US" altLang="zh-CN" dirty="0"/>
              <a:t>SFT </a:t>
            </a:r>
            <a:r>
              <a:rPr lang="en-US" altLang="zh-CN" spc="130">
                <a:solidFill>
                  <a:schemeClr val="bg1"/>
                </a:solidFill>
                <a:sym typeface="+mn-ea"/>
              </a:rPr>
              <a:t>有监督微调</a:t>
            </a:r>
            <a:endParaRPr lang="en-US" altLang="zh-CN" dirty="0"/>
          </a:p>
        </p:txBody>
      </p:sp>
      <p:sp>
        <p:nvSpPr>
          <p:cNvPr id="6" name="内容占位符 5"/>
          <p:cNvSpPr>
            <a:spLocks noGrp="1"/>
          </p:cNvSpPr>
          <p:nvPr>
            <p:ph sz="quarter" idx="10"/>
          </p:nvPr>
        </p:nvSpPr>
        <p:spPr>
          <a:xfrm>
            <a:off x="487791" y="1987222"/>
            <a:ext cx="11233152" cy="2127250"/>
          </a:xfrm>
        </p:spPr>
        <p:txBody>
          <a:bodyPr/>
          <a:lstStyle/>
          <a:p>
            <a:r>
              <a:rPr lang="en-US" altLang="zh-CN" sz="1800" spc="130" dirty="0">
                <a:solidFill>
                  <a:schemeClr val="bg1"/>
                </a:solidFill>
              </a:rPr>
              <a:t>不同的预训练大语言模型使用了不同的位置编码，修改位置编码意味着重新训练，因此对于</a:t>
            </a:r>
            <a:endParaRPr lang="en-US" altLang="zh-CN" sz="1800" spc="130" dirty="0">
              <a:solidFill>
                <a:schemeClr val="bg1"/>
              </a:solidFill>
            </a:endParaRPr>
          </a:p>
          <a:p>
            <a:r>
              <a:rPr lang="en-US" altLang="zh-CN" sz="1800" spc="130" dirty="0">
                <a:solidFill>
                  <a:schemeClr val="bg1"/>
                </a:solidFill>
              </a:rPr>
              <a:t>已训练的模型，通过修改位置编码扩展上下文窗口大小的适用性仍然有限。为了不改变模型架构</a:t>
            </a:r>
            <a:endParaRPr lang="en-US" altLang="zh-CN" sz="1800" spc="130" dirty="0">
              <a:solidFill>
                <a:schemeClr val="bg1"/>
              </a:solidFill>
            </a:endParaRPr>
          </a:p>
          <a:p>
            <a:r>
              <a:rPr lang="en-US" altLang="zh-CN" sz="1800" spc="130" dirty="0">
                <a:solidFill>
                  <a:schemeClr val="bg1"/>
                </a:solidFill>
              </a:rPr>
              <a:t>而直接扩展大语言模型上下文窗口大小， 提出了位置内插法，使现有的预训练大预言模</a:t>
            </a:r>
            <a:endParaRPr lang="en-US" altLang="zh-CN" sz="1800" spc="130" dirty="0">
              <a:solidFill>
                <a:schemeClr val="bg1"/>
              </a:solidFill>
            </a:endParaRPr>
          </a:p>
          <a:p>
            <a:r>
              <a:rPr lang="en-US" altLang="zh-CN" sz="1800" spc="130" dirty="0">
                <a:solidFill>
                  <a:schemeClr val="bg1"/>
                </a:solidFill>
              </a:rPr>
              <a:t>型（包括 LLaMA、Falcon、Baichuan 等）能直接扩展上下文窗口。其关键思想是，直接缩小位置</a:t>
            </a:r>
            <a:endParaRPr lang="en-US" altLang="zh-CN" sz="1800" spc="130" dirty="0">
              <a:solidFill>
                <a:schemeClr val="bg1"/>
              </a:solidFill>
            </a:endParaRPr>
          </a:p>
          <a:p>
            <a:r>
              <a:rPr lang="en-US" altLang="zh-CN" sz="1800" spc="130" dirty="0">
                <a:solidFill>
                  <a:schemeClr val="bg1"/>
                </a:solidFill>
              </a:rPr>
              <a:t>索引，使最大位置索引与预训练阶段的上下文窗口限制相匹配</a:t>
            </a:r>
            <a:endParaRPr lang="en-US" altLang="zh-CN" sz="1800" spc="130" dirty="0">
              <a:solidFill>
                <a:schemeClr val="bg1"/>
              </a:solidFill>
            </a:endParaRPr>
          </a:p>
        </p:txBody>
      </p:sp>
      <p:sp>
        <p:nvSpPr>
          <p:cNvPr id="2" name="Subtitle 1"/>
          <p:cNvSpPr/>
          <p:nvPr>
            <p:ph type="subTitle" idx="1"/>
          </p:nvPr>
        </p:nvSpPr>
        <p:spPr>
          <a:xfrm>
            <a:off x="479423" y="1275723"/>
            <a:ext cx="4471686" cy="368300"/>
          </a:xfrm>
        </p:spPr>
        <p:txBody>
          <a:bodyPr/>
          <a:p>
            <a:r>
              <a:rPr lang="en-US"/>
              <a:t>Introduction </a:t>
            </a:r>
            <a:endParaRPr lang="en-US"/>
          </a:p>
        </p:txBody>
      </p:sp>
      <p:pic>
        <p:nvPicPr>
          <p:cNvPr id="3" name="Picture 2"/>
          <p:cNvPicPr>
            <a:picLocks noChangeAspect="1"/>
          </p:cNvPicPr>
          <p:nvPr>
            <p:custDataLst>
              <p:tags r:id="rId1"/>
            </p:custDataLst>
          </p:nvPr>
        </p:nvPicPr>
        <p:blipFill>
          <a:blip r:embed="rId2"/>
          <a:stretch>
            <a:fillRect/>
          </a:stretch>
        </p:blipFill>
        <p:spPr>
          <a:xfrm>
            <a:off x="551815" y="2814320"/>
            <a:ext cx="8408670" cy="398907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1</a:t>
            </a:r>
            <a:r>
              <a:rPr lang="zh-CN" altLang="en-US" dirty="0"/>
              <a:t> </a:t>
            </a:r>
            <a:r>
              <a:rPr lang="en-US" altLang="zh-CN" dirty="0"/>
              <a:t>SFT </a:t>
            </a:r>
            <a:r>
              <a:rPr lang="en-US" altLang="zh-CN" spc="130">
                <a:solidFill>
                  <a:schemeClr val="bg1"/>
                </a:solidFill>
                <a:sym typeface="+mn-ea"/>
              </a:rPr>
              <a:t>有监督微调</a:t>
            </a:r>
            <a:endParaRPr lang="en-US" altLang="zh-CN" dirty="0"/>
          </a:p>
        </p:txBody>
      </p:sp>
      <p:sp>
        <p:nvSpPr>
          <p:cNvPr id="6" name="内容占位符 5"/>
          <p:cNvSpPr>
            <a:spLocks noGrp="1"/>
          </p:cNvSpPr>
          <p:nvPr>
            <p:ph sz="quarter" idx="10"/>
          </p:nvPr>
        </p:nvSpPr>
        <p:spPr>
          <a:xfrm>
            <a:off x="487791" y="1987222"/>
            <a:ext cx="11233152" cy="2127250"/>
          </a:xfrm>
        </p:spPr>
        <p:txBody>
          <a:bodyPr/>
          <a:lstStyle/>
          <a:p>
            <a:r>
              <a:rPr lang="en-US" altLang="zh-CN" sz="1800" spc="130" dirty="0">
                <a:solidFill>
                  <a:schemeClr val="bg1"/>
                </a:solidFill>
              </a:rPr>
              <a:t>不同的预训练大语言模型使用了不同的位置编码，修改位置编码意味着重新训练，因此对于</a:t>
            </a:r>
            <a:endParaRPr lang="en-US" altLang="zh-CN" sz="1800" spc="130" dirty="0">
              <a:solidFill>
                <a:schemeClr val="bg1"/>
              </a:solidFill>
            </a:endParaRPr>
          </a:p>
          <a:p>
            <a:r>
              <a:rPr lang="en-US" altLang="zh-CN" sz="1800" spc="130" dirty="0">
                <a:solidFill>
                  <a:schemeClr val="bg1"/>
                </a:solidFill>
              </a:rPr>
              <a:t>已训练的模型，通过修改位置编码扩展上下文窗口大小的适用性仍然有限。为了不改变模型架构</a:t>
            </a:r>
            <a:endParaRPr lang="en-US" altLang="zh-CN" sz="1800" spc="130" dirty="0">
              <a:solidFill>
                <a:schemeClr val="bg1"/>
              </a:solidFill>
            </a:endParaRPr>
          </a:p>
          <a:p>
            <a:r>
              <a:rPr lang="en-US" altLang="zh-CN" sz="1800" spc="130" dirty="0">
                <a:solidFill>
                  <a:schemeClr val="bg1"/>
                </a:solidFill>
              </a:rPr>
              <a:t>而直接扩展大语言模型上下文窗口大小， 提出了位置内插法，使现有的预训练大预言模</a:t>
            </a:r>
            <a:endParaRPr lang="en-US" altLang="zh-CN" sz="1800" spc="130" dirty="0">
              <a:solidFill>
                <a:schemeClr val="bg1"/>
              </a:solidFill>
            </a:endParaRPr>
          </a:p>
          <a:p>
            <a:r>
              <a:rPr lang="en-US" altLang="zh-CN" sz="1800" spc="130" dirty="0">
                <a:solidFill>
                  <a:schemeClr val="bg1"/>
                </a:solidFill>
              </a:rPr>
              <a:t>型（包括 LLaMA、Falcon、Baichuan 等）能直接扩展上下文窗口。其关键思想是，直接缩小位置</a:t>
            </a:r>
            <a:endParaRPr lang="en-US" altLang="zh-CN" sz="1800" spc="130" dirty="0">
              <a:solidFill>
                <a:schemeClr val="bg1"/>
              </a:solidFill>
            </a:endParaRPr>
          </a:p>
          <a:p>
            <a:r>
              <a:rPr lang="en-US" altLang="zh-CN" sz="1800" spc="130" dirty="0">
                <a:solidFill>
                  <a:schemeClr val="bg1"/>
                </a:solidFill>
              </a:rPr>
              <a:t>索引，使最大位置索引与预训练阶段的上下文窗口限制相匹配</a:t>
            </a:r>
            <a:endParaRPr lang="en-US" altLang="zh-CN" sz="1800" spc="130" dirty="0">
              <a:solidFill>
                <a:schemeClr val="bg1"/>
              </a:solidFill>
            </a:endParaRPr>
          </a:p>
        </p:txBody>
      </p:sp>
      <p:sp>
        <p:nvSpPr>
          <p:cNvPr id="2" name="Subtitle 1"/>
          <p:cNvSpPr/>
          <p:nvPr>
            <p:ph type="subTitle" idx="1"/>
          </p:nvPr>
        </p:nvSpPr>
        <p:spPr>
          <a:xfrm>
            <a:off x="479423" y="1275723"/>
            <a:ext cx="4471686" cy="368300"/>
          </a:xfrm>
        </p:spPr>
        <p:txBody>
          <a:bodyPr/>
          <a:p>
            <a:r>
              <a:rPr lang="en-US"/>
              <a:t>Introduction </a:t>
            </a:r>
            <a:endParaRPr lang="en-US"/>
          </a:p>
        </p:txBody>
      </p:sp>
      <p:pic>
        <p:nvPicPr>
          <p:cNvPr id="3" name="Picture 2"/>
          <p:cNvPicPr>
            <a:picLocks noChangeAspect="1"/>
          </p:cNvPicPr>
          <p:nvPr>
            <p:custDataLst>
              <p:tags r:id="rId1"/>
            </p:custDataLst>
          </p:nvPr>
        </p:nvPicPr>
        <p:blipFill>
          <a:blip r:embed="rId2"/>
          <a:stretch>
            <a:fillRect/>
          </a:stretch>
        </p:blipFill>
        <p:spPr>
          <a:xfrm>
            <a:off x="551815" y="4293235"/>
            <a:ext cx="5290820" cy="25101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1</a:t>
            </a:r>
            <a:r>
              <a:rPr lang="zh-CN" altLang="en-US" dirty="0"/>
              <a:t> </a:t>
            </a:r>
            <a:r>
              <a:rPr lang="en-US" altLang="zh-CN" dirty="0"/>
              <a:t>SFT </a:t>
            </a:r>
            <a:r>
              <a:rPr lang="en-US" altLang="zh-CN" spc="130">
                <a:solidFill>
                  <a:schemeClr val="bg1"/>
                </a:solidFill>
                <a:sym typeface="+mn-ea"/>
              </a:rPr>
              <a:t>有监督微调</a:t>
            </a:r>
            <a:endParaRPr lang="en-US" altLang="zh-CN" dirty="0"/>
          </a:p>
        </p:txBody>
      </p:sp>
      <p:sp>
        <p:nvSpPr>
          <p:cNvPr id="6" name="内容占位符 5"/>
          <p:cNvSpPr>
            <a:spLocks noGrp="1"/>
          </p:cNvSpPr>
          <p:nvPr>
            <p:ph sz="quarter" idx="10"/>
          </p:nvPr>
        </p:nvSpPr>
        <p:spPr>
          <a:xfrm>
            <a:off x="487791" y="1987222"/>
            <a:ext cx="11233152" cy="3297555"/>
          </a:xfrm>
        </p:spPr>
        <p:txBody>
          <a:bodyPr/>
          <a:lstStyle/>
          <a:p>
            <a:r>
              <a:rPr lang="en-US" altLang="zh-CN" sz="1800" spc="130" dirty="0">
                <a:solidFill>
                  <a:schemeClr val="bg1"/>
                </a:solidFill>
              </a:rPr>
              <a:t>有监督微调（Supervised Finetuning, SFT）又称指令微调（Instruction Tuning），是指在已经训练</a:t>
            </a:r>
            <a:endParaRPr lang="en-US" altLang="zh-CN" sz="1800" spc="130" dirty="0">
              <a:solidFill>
                <a:schemeClr val="bg1"/>
              </a:solidFill>
            </a:endParaRPr>
          </a:p>
          <a:p>
            <a:r>
              <a:rPr lang="en-US" altLang="zh-CN" sz="1800" spc="130" dirty="0">
                <a:solidFill>
                  <a:schemeClr val="bg1"/>
                </a:solidFill>
              </a:rPr>
              <a:t>好的语言模型的基础上，通过使用有标注的特定任务数据进行进一步的微调，从而使得模型具备</a:t>
            </a:r>
            <a:endParaRPr lang="en-US" altLang="zh-CN" sz="1800" spc="130" dirty="0">
              <a:solidFill>
                <a:schemeClr val="bg1"/>
              </a:solidFill>
            </a:endParaRPr>
          </a:p>
          <a:p>
            <a:r>
              <a:rPr lang="en-US" altLang="zh-CN" sz="1800" spc="130" dirty="0">
                <a:solidFill>
                  <a:schemeClr val="bg1"/>
                </a:solidFill>
              </a:rPr>
              <a:t>遵循指令的能力。经过海量数据预训练后的语言模型虽然具备了大量的“知识”，但是由于其训</a:t>
            </a:r>
            <a:endParaRPr lang="en-US" altLang="zh-CN" sz="1800" spc="130" dirty="0">
              <a:solidFill>
                <a:schemeClr val="bg1"/>
              </a:solidFill>
            </a:endParaRPr>
          </a:p>
          <a:p>
            <a:r>
              <a:rPr lang="en-US" altLang="zh-CN" sz="1800" spc="130" dirty="0">
                <a:solidFill>
                  <a:schemeClr val="bg1"/>
                </a:solidFill>
              </a:rPr>
              <a:t>练时的目标仅是进行下一个词的预测，此时的模型还不能够理解并遵循人类自然语言形式的指令。</a:t>
            </a:r>
            <a:endParaRPr lang="en-US" altLang="zh-CN" sz="1800" spc="130" dirty="0">
              <a:solidFill>
                <a:schemeClr val="bg1"/>
              </a:solidFill>
            </a:endParaRPr>
          </a:p>
          <a:p>
            <a:r>
              <a:rPr lang="en-US" altLang="zh-CN" sz="1800" spc="130" dirty="0">
                <a:solidFill>
                  <a:schemeClr val="bg1"/>
                </a:solidFill>
              </a:rPr>
              <a:t>为了能够使得模型具有理解并响应人类指令的能力，还需要使用指令数据对其进行微调。指令数</a:t>
            </a:r>
            <a:endParaRPr lang="en-US" altLang="zh-CN" sz="1800" spc="130" dirty="0">
              <a:solidFill>
                <a:schemeClr val="bg1"/>
              </a:solidFill>
            </a:endParaRPr>
          </a:p>
          <a:p>
            <a:r>
              <a:rPr lang="en-US" altLang="zh-CN" sz="1800" spc="130" dirty="0">
                <a:solidFill>
                  <a:schemeClr val="bg1"/>
                </a:solidFill>
              </a:rPr>
              <a:t>据如何构造，如何高效低成本地进行指令微调训练，以及如何在语言模型基础上进一步扩大上下</a:t>
            </a:r>
            <a:endParaRPr lang="en-US" altLang="zh-CN" sz="1800" spc="130" dirty="0">
              <a:solidFill>
                <a:schemeClr val="bg1"/>
              </a:solidFill>
            </a:endParaRPr>
          </a:p>
          <a:p>
            <a:r>
              <a:rPr lang="en-US" altLang="zh-CN" sz="1800" spc="130" dirty="0">
                <a:solidFill>
                  <a:schemeClr val="bg1"/>
                </a:solidFill>
              </a:rPr>
              <a:t>文等问题是大语言模型在有监督微调阶段所关注的核心。</a:t>
            </a:r>
            <a:endParaRPr lang="en-US" altLang="zh-CN" sz="1800" spc="130" dirty="0">
              <a:solidFill>
                <a:schemeClr val="bg1"/>
              </a:solidFill>
            </a:endParaRPr>
          </a:p>
        </p:txBody>
      </p:sp>
      <p:sp>
        <p:nvSpPr>
          <p:cNvPr id="2" name="Subtitle 1"/>
          <p:cNvSpPr/>
          <p:nvPr>
            <p:ph type="subTitle" idx="1"/>
          </p:nvPr>
        </p:nvSpPr>
        <p:spPr>
          <a:xfrm>
            <a:off x="479423" y="1275723"/>
            <a:ext cx="4471686" cy="368300"/>
          </a:xfrm>
        </p:spPr>
        <p:txBody>
          <a:bodyPr/>
          <a:p>
            <a:r>
              <a:rPr lang="en-US"/>
              <a:t>Introduction </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1</a:t>
            </a:r>
            <a:r>
              <a:rPr lang="zh-CN" altLang="en-US" dirty="0"/>
              <a:t> </a:t>
            </a:r>
            <a:r>
              <a:rPr lang="en-US" altLang="zh-CN" dirty="0"/>
              <a:t>SFT </a:t>
            </a:r>
            <a:r>
              <a:rPr lang="en-US" altLang="zh-CN" spc="130">
                <a:solidFill>
                  <a:schemeClr val="bg1"/>
                </a:solidFill>
                <a:sym typeface="+mn-ea"/>
              </a:rPr>
              <a:t>有监督微调</a:t>
            </a:r>
            <a:endParaRPr lang="en-US" altLang="zh-CN" dirty="0"/>
          </a:p>
        </p:txBody>
      </p:sp>
      <p:sp>
        <p:nvSpPr>
          <p:cNvPr id="6" name="内容占位符 5"/>
          <p:cNvSpPr>
            <a:spLocks noGrp="1"/>
          </p:cNvSpPr>
          <p:nvPr>
            <p:ph sz="quarter" idx="10"/>
          </p:nvPr>
        </p:nvSpPr>
        <p:spPr>
          <a:xfrm>
            <a:off x="487791" y="1987222"/>
            <a:ext cx="11233152" cy="2127250"/>
          </a:xfrm>
        </p:spPr>
        <p:txBody>
          <a:bodyPr/>
          <a:lstStyle/>
          <a:p>
            <a:r>
              <a:rPr lang="en-US" altLang="zh-CN" sz="1800" spc="130" dirty="0">
                <a:solidFill>
                  <a:schemeClr val="bg1"/>
                </a:solidFill>
              </a:rPr>
              <a:t>提示学习和语境学习</a:t>
            </a:r>
            <a:endParaRPr lang="en-US" altLang="zh-CN" sz="1800" spc="130" dirty="0">
              <a:solidFill>
                <a:schemeClr val="bg1"/>
              </a:solidFill>
            </a:endParaRPr>
          </a:p>
          <a:p>
            <a:endParaRPr lang="en-US" altLang="zh-CN" sz="1800" spc="130" dirty="0">
              <a:solidFill>
                <a:schemeClr val="bg1"/>
              </a:solidFill>
            </a:endParaRPr>
          </a:p>
          <a:p>
            <a:r>
              <a:rPr lang="en-US" altLang="zh-CN" sz="1800" spc="130" dirty="0">
                <a:solidFill>
                  <a:schemeClr val="bg1"/>
                </a:solidFill>
              </a:rPr>
              <a:t>提示学习（Prompt-based Learning）不同于传统的监督学习，它直接利用了在大量原始文本上进</a:t>
            </a:r>
            <a:endParaRPr lang="en-US" altLang="zh-CN" sz="1800" spc="130" dirty="0">
              <a:solidFill>
                <a:schemeClr val="bg1"/>
              </a:solidFill>
            </a:endParaRPr>
          </a:p>
          <a:p>
            <a:r>
              <a:rPr lang="en-US" altLang="zh-CN" sz="1800" spc="130" dirty="0">
                <a:solidFill>
                  <a:schemeClr val="bg1"/>
                </a:solidFill>
              </a:rPr>
              <a:t>行预训练的语言模型，并通过定义一个新的提示函数，使得该模型能够执行小样本甚至零样本学</a:t>
            </a:r>
            <a:endParaRPr lang="en-US" altLang="zh-CN" sz="1800" spc="130" dirty="0">
              <a:solidFill>
                <a:schemeClr val="bg1"/>
              </a:solidFill>
            </a:endParaRPr>
          </a:p>
          <a:p>
            <a:r>
              <a:rPr lang="en-US" altLang="zh-CN" sz="1800" spc="130" dirty="0">
                <a:solidFill>
                  <a:schemeClr val="bg1"/>
                </a:solidFill>
              </a:rPr>
              <a:t>习，以适应仅有少量标注或没有标注数据的新场景。</a:t>
            </a:r>
            <a:endParaRPr lang="en-US" altLang="zh-CN" sz="1800" spc="130" dirty="0">
              <a:solidFill>
                <a:schemeClr val="bg1"/>
              </a:solidFill>
            </a:endParaRPr>
          </a:p>
        </p:txBody>
      </p:sp>
      <p:sp>
        <p:nvSpPr>
          <p:cNvPr id="2" name="Subtitle 1"/>
          <p:cNvSpPr/>
          <p:nvPr>
            <p:ph type="subTitle" idx="1"/>
          </p:nvPr>
        </p:nvSpPr>
        <p:spPr>
          <a:xfrm>
            <a:off x="479423" y="1275723"/>
            <a:ext cx="4471686" cy="368300"/>
          </a:xfrm>
        </p:spPr>
        <p:txBody>
          <a:bodyPr/>
          <a:p>
            <a:r>
              <a:rPr lang="en-US"/>
              <a:t>Introduction </a:t>
            </a:r>
            <a:endParaRPr lang="en-US"/>
          </a:p>
        </p:txBody>
      </p:sp>
      <p:pic>
        <p:nvPicPr>
          <p:cNvPr id="3" name="Picture 2"/>
          <p:cNvPicPr>
            <a:picLocks noChangeAspect="1"/>
          </p:cNvPicPr>
          <p:nvPr>
            <p:custDataLst>
              <p:tags r:id="rId1"/>
            </p:custDataLst>
          </p:nvPr>
        </p:nvPicPr>
        <p:blipFill>
          <a:blip r:embed="rId2"/>
          <a:stretch>
            <a:fillRect/>
          </a:stretch>
        </p:blipFill>
        <p:spPr>
          <a:xfrm>
            <a:off x="6527800" y="3695700"/>
            <a:ext cx="4838700" cy="3048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1</a:t>
            </a:r>
            <a:r>
              <a:rPr lang="zh-CN" altLang="en-US" dirty="0"/>
              <a:t> </a:t>
            </a:r>
            <a:r>
              <a:rPr lang="en-US" altLang="zh-CN" dirty="0"/>
              <a:t>SFT </a:t>
            </a:r>
            <a:r>
              <a:rPr lang="en-US" altLang="zh-CN" spc="130">
                <a:solidFill>
                  <a:schemeClr val="bg1"/>
                </a:solidFill>
                <a:sym typeface="+mn-ea"/>
              </a:rPr>
              <a:t>有监督微调</a:t>
            </a:r>
            <a:endParaRPr lang="en-US" altLang="zh-CN" dirty="0"/>
          </a:p>
        </p:txBody>
      </p:sp>
      <p:sp>
        <p:nvSpPr>
          <p:cNvPr id="6" name="内容占位符 5"/>
          <p:cNvSpPr>
            <a:spLocks noGrp="1"/>
          </p:cNvSpPr>
          <p:nvPr>
            <p:ph sz="quarter" idx="10"/>
          </p:nvPr>
        </p:nvSpPr>
        <p:spPr>
          <a:xfrm>
            <a:off x="487791" y="1987222"/>
            <a:ext cx="11233152" cy="2559685"/>
          </a:xfrm>
        </p:spPr>
        <p:txBody>
          <a:bodyPr/>
          <a:lstStyle/>
          <a:p>
            <a:r>
              <a:rPr lang="en-US" altLang="zh-CN" sz="1800" spc="130" dirty="0">
                <a:solidFill>
                  <a:schemeClr val="bg1"/>
                </a:solidFill>
              </a:rPr>
              <a:t>提示学习和语境学习</a:t>
            </a:r>
            <a:endParaRPr lang="en-US" altLang="zh-CN" sz="1800" spc="130" dirty="0">
              <a:solidFill>
                <a:schemeClr val="bg1"/>
              </a:solidFill>
            </a:endParaRPr>
          </a:p>
          <a:p>
            <a:endParaRPr lang="en-US" altLang="zh-CN" sz="1800" spc="130" dirty="0">
              <a:solidFill>
                <a:schemeClr val="bg1"/>
              </a:solidFill>
            </a:endParaRPr>
          </a:p>
          <a:p>
            <a:r>
              <a:rPr lang="en-US" altLang="zh-CN" sz="1800" spc="130" dirty="0">
                <a:solidFill>
                  <a:schemeClr val="bg1"/>
                </a:solidFill>
              </a:rPr>
              <a:t>语境学习（Incontext Learning, ICL），也称上下文学习，其概念最早随着 GPT-3 的诞生而提出。</a:t>
            </a:r>
            <a:endParaRPr lang="en-US" altLang="zh-CN" sz="1800" spc="130" dirty="0">
              <a:solidFill>
                <a:schemeClr val="bg1"/>
              </a:solidFill>
            </a:endParaRPr>
          </a:p>
          <a:p>
            <a:r>
              <a:rPr lang="en-US" altLang="zh-CN" sz="1800" spc="130" dirty="0">
                <a:solidFill>
                  <a:schemeClr val="bg1"/>
                </a:solidFill>
              </a:rPr>
              <a:t>语境学习是指模型可以从上下文中的几个例子中学习：向模型输入特定任务的一些具体例子（也</a:t>
            </a:r>
            <a:endParaRPr lang="en-US" altLang="zh-CN" sz="1800" spc="130" dirty="0">
              <a:solidFill>
                <a:schemeClr val="bg1"/>
              </a:solidFill>
            </a:endParaRPr>
          </a:p>
          <a:p>
            <a:r>
              <a:rPr lang="en-US" altLang="zh-CN" sz="1800" spc="130" dirty="0">
                <a:solidFill>
                  <a:schemeClr val="bg1"/>
                </a:solidFill>
              </a:rPr>
              <a:t>称示例（Demonstration））以及要测试的样例，模型可以根据给定的示例续写出测试样例的答案。</a:t>
            </a:r>
            <a:endParaRPr lang="en-US" altLang="zh-CN" sz="1800" spc="130" dirty="0">
              <a:solidFill>
                <a:schemeClr val="bg1"/>
              </a:solidFill>
            </a:endParaRPr>
          </a:p>
          <a:p>
            <a:endParaRPr lang="en-US" altLang="zh-CN" sz="1800" spc="130" dirty="0">
              <a:solidFill>
                <a:schemeClr val="bg1"/>
              </a:solidFill>
            </a:endParaRPr>
          </a:p>
        </p:txBody>
      </p:sp>
      <p:sp>
        <p:nvSpPr>
          <p:cNvPr id="2" name="Subtitle 1"/>
          <p:cNvSpPr/>
          <p:nvPr>
            <p:ph type="subTitle" idx="1"/>
          </p:nvPr>
        </p:nvSpPr>
        <p:spPr>
          <a:xfrm>
            <a:off x="479423" y="1275723"/>
            <a:ext cx="4471686" cy="368300"/>
          </a:xfrm>
        </p:spPr>
        <p:txBody>
          <a:bodyPr/>
          <a:p>
            <a:r>
              <a:rPr lang="en-US"/>
              <a:t>Introduction </a:t>
            </a:r>
            <a:endParaRPr lang="en-US"/>
          </a:p>
        </p:txBody>
      </p:sp>
      <p:pic>
        <p:nvPicPr>
          <p:cNvPr id="5" name="Picture 4"/>
          <p:cNvPicPr>
            <a:picLocks noChangeAspect="1"/>
          </p:cNvPicPr>
          <p:nvPr>
            <p:custDataLst>
              <p:tags r:id="rId1"/>
            </p:custDataLst>
          </p:nvPr>
        </p:nvPicPr>
        <p:blipFill>
          <a:blip r:embed="rId2"/>
          <a:stretch>
            <a:fillRect/>
          </a:stretch>
        </p:blipFill>
        <p:spPr>
          <a:xfrm>
            <a:off x="6816090" y="4220845"/>
            <a:ext cx="5257800" cy="26289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1</a:t>
            </a:r>
            <a:r>
              <a:rPr lang="zh-CN" altLang="en-US" dirty="0"/>
              <a:t> </a:t>
            </a:r>
            <a:r>
              <a:rPr lang="en-US" altLang="zh-CN" dirty="0"/>
              <a:t>SFT </a:t>
            </a:r>
            <a:r>
              <a:rPr lang="en-US" altLang="zh-CN" spc="130">
                <a:solidFill>
                  <a:schemeClr val="bg1"/>
                </a:solidFill>
                <a:sym typeface="+mn-ea"/>
              </a:rPr>
              <a:t>有监督微调</a:t>
            </a:r>
            <a:endParaRPr lang="en-US" altLang="zh-CN" dirty="0"/>
          </a:p>
        </p:txBody>
      </p:sp>
      <p:sp>
        <p:nvSpPr>
          <p:cNvPr id="6" name="内容占位符 5"/>
          <p:cNvSpPr>
            <a:spLocks noGrp="1"/>
          </p:cNvSpPr>
          <p:nvPr>
            <p:ph sz="quarter" idx="10"/>
          </p:nvPr>
        </p:nvSpPr>
        <p:spPr>
          <a:xfrm>
            <a:off x="487791" y="1987222"/>
            <a:ext cx="11233152" cy="3601720"/>
          </a:xfrm>
        </p:spPr>
        <p:txBody>
          <a:bodyPr/>
          <a:lstStyle/>
          <a:p>
            <a:r>
              <a:rPr lang="en-US" altLang="zh-CN" sz="1800" spc="130" dirty="0">
                <a:solidFill>
                  <a:schemeClr val="bg1"/>
                </a:solidFill>
              </a:rPr>
              <a:t>高效模型微调</a:t>
            </a:r>
            <a:endParaRPr lang="en-US" altLang="zh-CN" sz="1800" spc="130" dirty="0">
              <a:solidFill>
                <a:schemeClr val="bg1"/>
              </a:solidFill>
            </a:endParaRPr>
          </a:p>
          <a:p>
            <a:endParaRPr lang="en-US" altLang="zh-CN" sz="1800" spc="130" dirty="0">
              <a:solidFill>
                <a:schemeClr val="bg1"/>
              </a:solidFill>
            </a:endParaRPr>
          </a:p>
          <a:p>
            <a:r>
              <a:rPr lang="en-US" altLang="zh-CN" sz="1800" spc="130" dirty="0">
                <a:solidFill>
                  <a:schemeClr val="bg1"/>
                </a:solidFill>
              </a:rPr>
              <a:t>由于大语言模型参数量十分庞大，当将其应用到下游任务时，微调全部参数需要相当高的算</a:t>
            </a:r>
            <a:endParaRPr lang="en-US" altLang="zh-CN" sz="1800" spc="130" dirty="0">
              <a:solidFill>
                <a:schemeClr val="bg1"/>
              </a:solidFill>
            </a:endParaRPr>
          </a:p>
          <a:p>
            <a:r>
              <a:rPr lang="en-US" altLang="zh-CN" sz="1800" spc="130" dirty="0">
                <a:solidFill>
                  <a:schemeClr val="bg1"/>
                </a:solidFill>
              </a:rPr>
              <a:t>力。为了节省成本，研究人员提出了多种参数高</a:t>
            </a:r>
            <a:endParaRPr lang="en-US" altLang="zh-CN" sz="1800" spc="130" dirty="0">
              <a:solidFill>
                <a:schemeClr val="bg1"/>
              </a:solidFill>
            </a:endParaRPr>
          </a:p>
          <a:p>
            <a:r>
              <a:rPr lang="en-US" altLang="zh-CN" sz="1800" spc="130" dirty="0">
                <a:solidFill>
                  <a:schemeClr val="bg1"/>
                </a:solidFill>
              </a:rPr>
              <a:t>效（Parameter Efficient）的微调方法被，旨在仅训练少量参数使模型适应到下游任务。本节以 LoRA</a:t>
            </a:r>
            <a:endParaRPr lang="en-US" altLang="zh-CN" sz="1800" spc="130" dirty="0">
              <a:solidFill>
                <a:schemeClr val="bg1"/>
              </a:solidFill>
            </a:endParaRPr>
          </a:p>
          <a:p>
            <a:r>
              <a:rPr lang="en-US" altLang="zh-CN" sz="1800" spc="130" dirty="0">
                <a:solidFill>
                  <a:schemeClr val="bg1"/>
                </a:solidFill>
              </a:rPr>
              <a:t>（Low-Rank Adaptation of Large Language Models） 为例，介绍高效模型微调方法。LoRA 方法</a:t>
            </a:r>
            <a:endParaRPr lang="en-US" altLang="zh-CN" sz="1800" spc="130" dirty="0">
              <a:solidFill>
                <a:schemeClr val="bg1"/>
              </a:solidFill>
            </a:endParaRPr>
          </a:p>
          <a:p>
            <a:r>
              <a:rPr lang="en-US" altLang="zh-CN" sz="1800" spc="130" dirty="0">
                <a:solidFill>
                  <a:schemeClr val="bg1"/>
                </a:solidFill>
              </a:rPr>
              <a:t>可以在缩减训练参数量和 GPU 显存占用的同时，使训练后的模型具有与全量微调相当的性能。</a:t>
            </a:r>
            <a:endParaRPr lang="en-US" altLang="zh-CN" sz="1800" spc="130" dirty="0">
              <a:solidFill>
                <a:schemeClr val="bg1"/>
              </a:solidFill>
            </a:endParaRPr>
          </a:p>
        </p:txBody>
      </p:sp>
      <p:sp>
        <p:nvSpPr>
          <p:cNvPr id="2" name="Subtitle 1"/>
          <p:cNvSpPr/>
          <p:nvPr>
            <p:ph type="subTitle" idx="1"/>
          </p:nvPr>
        </p:nvSpPr>
        <p:spPr>
          <a:xfrm>
            <a:off x="479423" y="1275723"/>
            <a:ext cx="4471686" cy="368300"/>
          </a:xfrm>
        </p:spPr>
        <p:txBody>
          <a:bodyPr/>
          <a:p>
            <a:r>
              <a:rPr lang="en-US"/>
              <a:t>Introduction </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1</a:t>
            </a:r>
            <a:r>
              <a:rPr lang="zh-CN" altLang="en-US" dirty="0"/>
              <a:t> </a:t>
            </a:r>
            <a:r>
              <a:rPr lang="en-US" altLang="zh-CN" dirty="0"/>
              <a:t>SFT </a:t>
            </a:r>
            <a:r>
              <a:rPr lang="en-US" altLang="zh-CN" spc="130">
                <a:solidFill>
                  <a:schemeClr val="bg1"/>
                </a:solidFill>
                <a:sym typeface="+mn-ea"/>
              </a:rPr>
              <a:t>有监督微调</a:t>
            </a:r>
            <a:endParaRPr lang="en-US" altLang="zh-CN" dirty="0"/>
          </a:p>
        </p:txBody>
      </p:sp>
      <p:sp>
        <p:nvSpPr>
          <p:cNvPr id="6" name="内容占位符 5"/>
          <p:cNvSpPr>
            <a:spLocks noGrp="1"/>
          </p:cNvSpPr>
          <p:nvPr>
            <p:ph sz="quarter" idx="10"/>
          </p:nvPr>
        </p:nvSpPr>
        <p:spPr>
          <a:xfrm>
            <a:off x="487791" y="1987222"/>
            <a:ext cx="11233152" cy="1261110"/>
          </a:xfrm>
        </p:spPr>
        <p:txBody>
          <a:bodyPr/>
          <a:lstStyle/>
          <a:p>
            <a:r>
              <a:rPr lang="en-US" altLang="zh-CN" sz="1800" spc="130" dirty="0">
                <a:solidFill>
                  <a:schemeClr val="bg1"/>
                </a:solidFill>
              </a:rPr>
              <a:t>高效模型微调</a:t>
            </a:r>
            <a:endParaRPr lang="en-US" altLang="zh-CN" sz="1800" spc="130" dirty="0">
              <a:solidFill>
                <a:schemeClr val="bg1"/>
              </a:solidFill>
            </a:endParaRPr>
          </a:p>
          <a:p>
            <a:endParaRPr lang="en-US" altLang="zh-CN" sz="1800" spc="130" dirty="0">
              <a:solidFill>
                <a:schemeClr val="bg1"/>
              </a:solidFill>
            </a:endParaRPr>
          </a:p>
          <a:p>
            <a:endParaRPr lang="en-US" altLang="zh-CN" sz="1800" spc="130" dirty="0">
              <a:solidFill>
                <a:schemeClr val="bg1"/>
              </a:solidFill>
            </a:endParaRPr>
          </a:p>
        </p:txBody>
      </p:sp>
      <p:sp>
        <p:nvSpPr>
          <p:cNvPr id="2" name="Subtitle 1"/>
          <p:cNvSpPr/>
          <p:nvPr>
            <p:ph type="subTitle" idx="1"/>
          </p:nvPr>
        </p:nvSpPr>
        <p:spPr>
          <a:xfrm>
            <a:off x="479423" y="1275723"/>
            <a:ext cx="4471686" cy="368300"/>
          </a:xfrm>
        </p:spPr>
        <p:txBody>
          <a:bodyPr/>
          <a:p>
            <a:r>
              <a:rPr lang="en-US"/>
              <a:t>Introduction </a:t>
            </a:r>
            <a:endParaRPr lang="en-US"/>
          </a:p>
        </p:txBody>
      </p:sp>
      <p:pic>
        <p:nvPicPr>
          <p:cNvPr id="3" name="Picture 2"/>
          <p:cNvPicPr>
            <a:picLocks noChangeAspect="1"/>
          </p:cNvPicPr>
          <p:nvPr>
            <p:custDataLst>
              <p:tags r:id="rId1"/>
            </p:custDataLst>
          </p:nvPr>
        </p:nvPicPr>
        <p:blipFill>
          <a:blip r:embed="rId2"/>
          <a:stretch>
            <a:fillRect/>
          </a:stretch>
        </p:blipFill>
        <p:spPr>
          <a:xfrm>
            <a:off x="2495550" y="2348865"/>
            <a:ext cx="8121015" cy="416052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1</a:t>
            </a:r>
            <a:r>
              <a:rPr lang="zh-CN" altLang="en-US" dirty="0"/>
              <a:t> </a:t>
            </a:r>
            <a:r>
              <a:rPr lang="en-US" altLang="zh-CN" dirty="0"/>
              <a:t>SFT </a:t>
            </a:r>
            <a:r>
              <a:rPr lang="en-US" altLang="zh-CN" spc="130">
                <a:solidFill>
                  <a:schemeClr val="bg1"/>
                </a:solidFill>
                <a:sym typeface="+mn-ea"/>
              </a:rPr>
              <a:t>有监督微调</a:t>
            </a:r>
            <a:endParaRPr lang="en-US" altLang="zh-CN" dirty="0"/>
          </a:p>
        </p:txBody>
      </p:sp>
      <p:sp>
        <p:nvSpPr>
          <p:cNvPr id="6" name="内容占位符 5"/>
          <p:cNvSpPr>
            <a:spLocks noGrp="1"/>
          </p:cNvSpPr>
          <p:nvPr>
            <p:ph sz="quarter" idx="10"/>
          </p:nvPr>
        </p:nvSpPr>
        <p:spPr>
          <a:xfrm>
            <a:off x="487791" y="1987222"/>
            <a:ext cx="11233152" cy="5205095"/>
          </a:xfrm>
        </p:spPr>
        <p:txBody>
          <a:bodyPr/>
          <a:lstStyle/>
          <a:p>
            <a:r>
              <a:rPr lang="en-US" altLang="zh-CN" sz="1800" spc="130" dirty="0">
                <a:solidFill>
                  <a:schemeClr val="bg1"/>
                </a:solidFill>
              </a:rPr>
              <a:t>高效模型微调</a:t>
            </a:r>
            <a:endParaRPr lang="en-US" altLang="zh-CN" sz="1800" spc="130" dirty="0">
              <a:solidFill>
                <a:schemeClr val="bg1"/>
              </a:solidFill>
            </a:endParaRPr>
          </a:p>
          <a:p>
            <a:endParaRPr lang="en-US" altLang="zh-CN" sz="1800" spc="130" dirty="0">
              <a:solidFill>
                <a:schemeClr val="bg1"/>
              </a:solidFill>
            </a:endParaRPr>
          </a:p>
          <a:p>
            <a:r>
              <a:rPr lang="en-US" altLang="zh-CN" sz="1800" spc="130" dirty="0">
                <a:solidFill>
                  <a:schemeClr val="bg1"/>
                </a:solidFill>
              </a:rPr>
              <a:t>QLoRA 并没有对 LoRA 的逻辑作出修改，而是通过将预训练模型量化为 4-bit 以进一步节</a:t>
            </a:r>
            <a:endParaRPr lang="en-US" altLang="zh-CN" sz="1800" spc="130" dirty="0">
              <a:solidFill>
                <a:schemeClr val="bg1"/>
              </a:solidFill>
            </a:endParaRPr>
          </a:p>
          <a:p>
            <a:r>
              <a:rPr lang="en-US" altLang="zh-CN" sz="1800" spc="130" dirty="0">
                <a:solidFill>
                  <a:schemeClr val="bg1"/>
                </a:solidFill>
              </a:rPr>
              <a:t>省计算开销。QLoRA 可以将 650 亿参数的模型在单张 48GB GPU 上微调并保持原本 16-bit 微调的</a:t>
            </a:r>
            <a:endParaRPr lang="en-US" altLang="zh-CN" sz="1800" spc="130" dirty="0">
              <a:solidFill>
                <a:schemeClr val="bg1"/>
              </a:solidFill>
            </a:endParaRPr>
          </a:p>
          <a:p>
            <a:r>
              <a:rPr lang="en-US" altLang="zh-CN" sz="1800" spc="130" dirty="0">
                <a:solidFill>
                  <a:schemeClr val="bg1"/>
                </a:solidFill>
              </a:rPr>
              <a:t>性能。QLoRA 的主要技术为：（1）新的数据类型 4-bit NormalFloat（NF4）；（2）双重量化（Double</a:t>
            </a:r>
            <a:endParaRPr lang="en-US" altLang="zh-CN" sz="1800" spc="130" dirty="0">
              <a:solidFill>
                <a:schemeClr val="bg1"/>
              </a:solidFill>
            </a:endParaRPr>
          </a:p>
          <a:p>
            <a:r>
              <a:rPr lang="en-US" altLang="zh-CN" sz="1800" spc="130" dirty="0">
                <a:solidFill>
                  <a:schemeClr val="bg1"/>
                </a:solidFill>
              </a:rPr>
              <a:t>Quantization）；（3）分页优化器（Paged Optimizers）。其中分页优化器指在训练过程中显存不足时</a:t>
            </a:r>
            <a:endParaRPr lang="en-US" altLang="zh-CN" sz="1800" spc="130" dirty="0">
              <a:solidFill>
                <a:schemeClr val="bg1"/>
              </a:solidFill>
            </a:endParaRPr>
          </a:p>
          <a:p>
            <a:r>
              <a:rPr lang="en-US" altLang="zh-CN" sz="1800" spc="130" dirty="0">
                <a:solidFill>
                  <a:schemeClr val="bg1"/>
                </a:solidFill>
              </a:rPr>
              <a:t>自动将优化器状态移至内存，需要更新优化器状态时再加载回来。接下来将具体介绍 QLoRA 中</a:t>
            </a:r>
            <a:endParaRPr lang="en-US" altLang="zh-CN" sz="1800" spc="130" dirty="0">
              <a:solidFill>
                <a:schemeClr val="bg1"/>
              </a:solidFill>
            </a:endParaRPr>
          </a:p>
          <a:p>
            <a:r>
              <a:rPr lang="en-US" altLang="zh-CN" sz="1800" spc="130" dirty="0">
                <a:solidFill>
                  <a:schemeClr val="bg1"/>
                </a:solidFill>
              </a:rPr>
              <a:t>的量化过程</a:t>
            </a:r>
            <a:endParaRPr lang="en-US" altLang="zh-CN" sz="1800" spc="130" dirty="0">
              <a:solidFill>
                <a:schemeClr val="bg1"/>
              </a:solidFill>
            </a:endParaRPr>
          </a:p>
          <a:p>
            <a:endParaRPr lang="en-US" altLang="zh-CN" sz="1800" spc="130" dirty="0">
              <a:solidFill>
                <a:schemeClr val="bg1"/>
              </a:solidFill>
            </a:endParaRPr>
          </a:p>
          <a:p>
            <a:endParaRPr lang="en-US" altLang="zh-CN" sz="1800" spc="130" dirty="0">
              <a:solidFill>
                <a:schemeClr val="bg1"/>
              </a:solidFill>
            </a:endParaRPr>
          </a:p>
        </p:txBody>
      </p:sp>
      <p:sp>
        <p:nvSpPr>
          <p:cNvPr id="2" name="Subtitle 1"/>
          <p:cNvSpPr/>
          <p:nvPr>
            <p:ph type="subTitle" idx="1"/>
          </p:nvPr>
        </p:nvSpPr>
        <p:spPr>
          <a:xfrm>
            <a:off x="479423" y="1275723"/>
            <a:ext cx="4471686" cy="368300"/>
          </a:xfrm>
        </p:spPr>
        <p:txBody>
          <a:bodyPr/>
          <a:p>
            <a:r>
              <a:rPr lang="en-US"/>
              <a:t>Introduction </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1</a:t>
            </a:r>
            <a:r>
              <a:rPr lang="zh-CN" altLang="en-US" dirty="0"/>
              <a:t> </a:t>
            </a:r>
            <a:r>
              <a:rPr lang="en-US" altLang="zh-CN" dirty="0"/>
              <a:t>SFT </a:t>
            </a:r>
            <a:r>
              <a:rPr lang="en-US" altLang="zh-CN" spc="130">
                <a:solidFill>
                  <a:schemeClr val="bg1"/>
                </a:solidFill>
                <a:sym typeface="+mn-ea"/>
              </a:rPr>
              <a:t>有监督微调</a:t>
            </a:r>
            <a:endParaRPr lang="en-US" altLang="zh-CN" dirty="0"/>
          </a:p>
        </p:txBody>
      </p:sp>
      <p:sp>
        <p:nvSpPr>
          <p:cNvPr id="6" name="内容占位符 5"/>
          <p:cNvSpPr>
            <a:spLocks noGrp="1"/>
          </p:cNvSpPr>
          <p:nvPr>
            <p:ph sz="quarter" idx="10"/>
          </p:nvPr>
        </p:nvSpPr>
        <p:spPr>
          <a:xfrm>
            <a:off x="487791" y="1987222"/>
            <a:ext cx="11233152" cy="5156835"/>
          </a:xfrm>
        </p:spPr>
        <p:txBody>
          <a:bodyPr/>
          <a:lstStyle/>
          <a:p>
            <a:r>
              <a:rPr lang="en-US" altLang="zh-CN" sz="1800" spc="130" dirty="0">
                <a:solidFill>
                  <a:schemeClr val="bg1"/>
                </a:solidFill>
              </a:rPr>
              <a:t>模型上下文窗口扩展</a:t>
            </a:r>
            <a:endParaRPr lang="en-US" altLang="zh-CN" sz="1800" spc="130" dirty="0">
              <a:solidFill>
                <a:schemeClr val="bg1"/>
              </a:solidFill>
            </a:endParaRPr>
          </a:p>
          <a:p>
            <a:r>
              <a:rPr lang="en-US" altLang="zh-CN" sz="1800" spc="130" dirty="0">
                <a:solidFill>
                  <a:schemeClr val="bg1"/>
                </a:solidFill>
              </a:rPr>
              <a:t>为了更好地满足长文本需求，有必要探索如何扩展现有的大型语言模型，使其能够有效地处</a:t>
            </a:r>
            <a:endParaRPr lang="en-US" altLang="zh-CN" sz="1800" spc="130" dirty="0">
              <a:solidFill>
                <a:schemeClr val="bg1"/>
              </a:solidFill>
            </a:endParaRPr>
          </a:p>
          <a:p>
            <a:r>
              <a:rPr lang="en-US" altLang="zh-CN" sz="1800" spc="130" dirty="0">
                <a:solidFill>
                  <a:schemeClr val="bg1"/>
                </a:solidFill>
              </a:rPr>
              <a:t>理更大范围的上下文信息。具体来说，主要有以下方法来扩展语言模型的长文本建模能力：</a:t>
            </a:r>
            <a:endParaRPr lang="en-US" altLang="zh-CN" sz="1800" spc="130" dirty="0">
              <a:solidFill>
                <a:schemeClr val="bg1"/>
              </a:solidFill>
            </a:endParaRPr>
          </a:p>
          <a:p>
            <a:endParaRPr lang="en-US" altLang="zh-CN" sz="1800" spc="130" dirty="0">
              <a:solidFill>
                <a:schemeClr val="bg1"/>
              </a:solidFill>
            </a:endParaRPr>
          </a:p>
          <a:p>
            <a:r>
              <a:rPr lang="en-US" altLang="zh-CN" sz="1800" spc="130" dirty="0">
                <a:solidFill>
                  <a:schemeClr val="bg1"/>
                </a:solidFill>
              </a:rPr>
              <a:t>• 增加上下文窗口的微调：采用直接的方式，即通过使用一个更长的上下文窗口来微调现有的</a:t>
            </a:r>
            <a:endParaRPr lang="en-US" altLang="zh-CN" sz="1800" spc="130" dirty="0">
              <a:solidFill>
                <a:schemeClr val="bg1"/>
              </a:solidFill>
            </a:endParaRPr>
          </a:p>
          <a:p>
            <a:r>
              <a:rPr lang="en-US" altLang="zh-CN" sz="1800" spc="130" dirty="0">
                <a:solidFill>
                  <a:schemeClr val="bg1"/>
                </a:solidFill>
              </a:rPr>
              <a:t>预训练 Transformer，以适应长文本建模需求。</a:t>
            </a:r>
            <a:endParaRPr lang="en-US" altLang="zh-CN" sz="1800" spc="130" dirty="0">
              <a:solidFill>
                <a:schemeClr val="bg1"/>
              </a:solidFill>
            </a:endParaRPr>
          </a:p>
          <a:p>
            <a:endParaRPr lang="en-US" altLang="zh-CN" sz="1800" spc="130" dirty="0">
              <a:solidFill>
                <a:schemeClr val="bg1"/>
              </a:solidFill>
            </a:endParaRPr>
          </a:p>
          <a:p>
            <a:r>
              <a:rPr lang="en-US" altLang="zh-CN" sz="1800" spc="130" dirty="0">
                <a:solidFill>
                  <a:schemeClr val="bg1"/>
                </a:solidFill>
              </a:rPr>
              <a:t>位置编码：改进的位置编码，如 ALiBi[149]、LeX[150] 等能够实现一定程度上的长度外推。这</a:t>
            </a:r>
            <a:endParaRPr lang="en-US" altLang="zh-CN" sz="1800" spc="130" dirty="0">
              <a:solidFill>
                <a:schemeClr val="bg1"/>
              </a:solidFill>
            </a:endParaRPr>
          </a:p>
          <a:p>
            <a:r>
              <a:rPr lang="en-US" altLang="zh-CN" sz="1800" spc="130" dirty="0">
                <a:solidFill>
                  <a:schemeClr val="bg1"/>
                </a:solidFill>
              </a:rPr>
              <a:t>意味着它们可以在短的上下文窗口上进行训练，在长的上下文窗口上进行推理。</a:t>
            </a:r>
            <a:endParaRPr lang="en-US" altLang="zh-CN" sz="1800" spc="130" dirty="0">
              <a:solidFill>
                <a:schemeClr val="bg1"/>
              </a:solidFill>
            </a:endParaRPr>
          </a:p>
          <a:p>
            <a:endParaRPr lang="en-US" altLang="zh-CN" sz="1800" spc="130" dirty="0">
              <a:solidFill>
                <a:schemeClr val="bg1"/>
              </a:solidFill>
            </a:endParaRPr>
          </a:p>
          <a:p>
            <a:r>
              <a:rPr lang="en-US" altLang="zh-CN" sz="1800" spc="130" dirty="0">
                <a:solidFill>
                  <a:schemeClr val="bg1"/>
                </a:solidFill>
              </a:rPr>
              <a:t>• 插值法：将超出上下文窗口的位置编码通过插值法压缩到预训练的上下文窗口中。</a:t>
            </a:r>
            <a:endParaRPr lang="en-US" altLang="zh-CN" sz="1800" spc="130" dirty="0">
              <a:solidFill>
                <a:schemeClr val="bg1"/>
              </a:solidFill>
            </a:endParaRPr>
          </a:p>
          <a:p>
            <a:endParaRPr lang="en-US" altLang="zh-CN" sz="1800" spc="130" dirty="0">
              <a:solidFill>
                <a:schemeClr val="bg1"/>
              </a:solidFill>
            </a:endParaRPr>
          </a:p>
        </p:txBody>
      </p:sp>
      <p:sp>
        <p:nvSpPr>
          <p:cNvPr id="2" name="Subtitle 1"/>
          <p:cNvSpPr/>
          <p:nvPr>
            <p:ph type="subTitle" idx="1"/>
          </p:nvPr>
        </p:nvSpPr>
        <p:spPr>
          <a:xfrm>
            <a:off x="479423" y="1275723"/>
            <a:ext cx="4471686" cy="368300"/>
          </a:xfrm>
        </p:spPr>
        <p:txBody>
          <a:bodyPr/>
          <a:p>
            <a:r>
              <a:rPr lang="en-US"/>
              <a:t>Introduction </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1</a:t>
            </a:r>
            <a:r>
              <a:rPr lang="zh-CN" altLang="en-US" dirty="0"/>
              <a:t> </a:t>
            </a:r>
            <a:r>
              <a:rPr lang="en-US" altLang="zh-CN" dirty="0"/>
              <a:t>SFT </a:t>
            </a:r>
            <a:r>
              <a:rPr lang="en-US" altLang="zh-CN" spc="130">
                <a:solidFill>
                  <a:schemeClr val="bg1"/>
                </a:solidFill>
                <a:sym typeface="+mn-ea"/>
              </a:rPr>
              <a:t>有监督微调</a:t>
            </a:r>
            <a:endParaRPr lang="en-US" altLang="zh-CN" dirty="0"/>
          </a:p>
        </p:txBody>
      </p:sp>
      <p:sp>
        <p:nvSpPr>
          <p:cNvPr id="6" name="内容占位符 5"/>
          <p:cNvSpPr>
            <a:spLocks noGrp="1"/>
          </p:cNvSpPr>
          <p:nvPr>
            <p:ph sz="quarter" idx="10"/>
          </p:nvPr>
        </p:nvSpPr>
        <p:spPr>
          <a:xfrm>
            <a:off x="487791" y="1987222"/>
            <a:ext cx="11233152" cy="828675"/>
          </a:xfrm>
        </p:spPr>
        <p:txBody>
          <a:bodyPr/>
          <a:lstStyle/>
          <a:p>
            <a:r>
              <a:rPr lang="en-US" altLang="zh-CN" sz="1800" spc="130" dirty="0">
                <a:solidFill>
                  <a:schemeClr val="bg1"/>
                </a:solidFill>
              </a:rPr>
              <a:t>受到 T5 Bias 的启发，Press 等人提出了 ALiBi 算法，是一种预定义的相对位置编码。ALiBi</a:t>
            </a:r>
            <a:endParaRPr lang="en-US" altLang="zh-CN" sz="1800" spc="130" dirty="0">
              <a:solidFill>
                <a:schemeClr val="bg1"/>
              </a:solidFill>
            </a:endParaRPr>
          </a:p>
          <a:p>
            <a:r>
              <a:rPr lang="en-US" altLang="zh-CN" sz="1800" spc="130" dirty="0">
                <a:solidFill>
                  <a:schemeClr val="bg1"/>
                </a:solidFill>
              </a:rPr>
              <a:t>并不在 Embedding 层添加位置编码，而在 Softmax 的结果后添加一个静态的不可学习的偏置项：</a:t>
            </a:r>
            <a:endParaRPr lang="en-US" altLang="zh-CN" sz="1800" spc="130" dirty="0">
              <a:solidFill>
                <a:schemeClr val="bg1"/>
              </a:solidFill>
            </a:endParaRPr>
          </a:p>
        </p:txBody>
      </p:sp>
      <p:sp>
        <p:nvSpPr>
          <p:cNvPr id="2" name="Subtitle 1"/>
          <p:cNvSpPr/>
          <p:nvPr>
            <p:ph type="subTitle" idx="1"/>
          </p:nvPr>
        </p:nvSpPr>
        <p:spPr>
          <a:xfrm>
            <a:off x="479423" y="1275723"/>
            <a:ext cx="4471686" cy="368300"/>
          </a:xfrm>
        </p:spPr>
        <p:txBody>
          <a:bodyPr/>
          <a:p>
            <a:r>
              <a:rPr lang="en-US"/>
              <a:t>Introduction </a:t>
            </a:r>
            <a:endParaRPr lang="en-US"/>
          </a:p>
        </p:txBody>
      </p:sp>
      <p:pic>
        <p:nvPicPr>
          <p:cNvPr id="8" name="Picture 7"/>
          <p:cNvPicPr>
            <a:picLocks noChangeAspect="1"/>
          </p:cNvPicPr>
          <p:nvPr>
            <p:custDataLst>
              <p:tags r:id="rId1"/>
            </p:custDataLst>
          </p:nvPr>
        </p:nvPicPr>
        <p:blipFill>
          <a:blip r:embed="rId2"/>
          <a:stretch>
            <a:fillRect/>
          </a:stretch>
        </p:blipFill>
        <p:spPr>
          <a:xfrm>
            <a:off x="4146550" y="3181350"/>
            <a:ext cx="3898900" cy="495300"/>
          </a:xfrm>
          <a:prstGeom prst="rect">
            <a:avLst/>
          </a:prstGeom>
        </p:spPr>
      </p:pic>
      <p:pic>
        <p:nvPicPr>
          <p:cNvPr id="9" name="Picture 8"/>
          <p:cNvPicPr>
            <a:picLocks noChangeAspect="1"/>
          </p:cNvPicPr>
          <p:nvPr>
            <p:custDataLst>
              <p:tags r:id="rId3"/>
            </p:custDataLst>
          </p:nvPr>
        </p:nvPicPr>
        <p:blipFill>
          <a:blip r:embed="rId4"/>
          <a:stretch>
            <a:fillRect/>
          </a:stretch>
        </p:blipFill>
        <p:spPr>
          <a:xfrm>
            <a:off x="3503930" y="4364990"/>
            <a:ext cx="4749800" cy="2349500"/>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heme/theme1.xml><?xml version="1.0" encoding="utf-8"?>
<a:theme xmlns:a="http://schemas.openxmlformats.org/drawingml/2006/main" name="深度学习项目PPT模板V1.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等线 Light"/>
        <a:ea typeface="思源黑体 CN Regular"/>
        <a:cs typeface=""/>
      </a:majorFont>
      <a:minorFont>
        <a:latin typeface="等线"/>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a:spAutoFit/>
      </a:bodyPr>
      <a:lstStyle>
        <a:defPPr algn="l">
          <a:defRPr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2185</Words>
  <Application>WPS Presentation</Application>
  <PresentationFormat>宽屏</PresentationFormat>
  <Paragraphs>116</Paragraphs>
  <Slides>11</Slides>
  <Notes>16</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11</vt:i4>
      </vt:variant>
    </vt:vector>
  </HeadingPairs>
  <TitlesOfParts>
    <vt:vector size="29" baseType="lpstr">
      <vt:lpstr>Arial</vt:lpstr>
      <vt:lpstr>宋体</vt:lpstr>
      <vt:lpstr>Wingdings</vt:lpstr>
      <vt:lpstr>微软雅黑</vt:lpstr>
      <vt:lpstr>汉仪旗黑</vt:lpstr>
      <vt:lpstr>思源黑体 CN Bold</vt:lpstr>
      <vt:lpstr>汉仪中黑KW</vt:lpstr>
      <vt:lpstr>思源黑体 CN Regular</vt:lpstr>
      <vt:lpstr>微软雅黑 Light</vt:lpstr>
      <vt:lpstr>等线</vt:lpstr>
      <vt:lpstr>思源黑体 CN Light</vt:lpstr>
      <vt:lpstr>汉仪中等线KW</vt:lpstr>
      <vt:lpstr>宋体</vt:lpstr>
      <vt:lpstr>Arial Unicode MS</vt:lpstr>
      <vt:lpstr>等线</vt:lpstr>
      <vt:lpstr>等线 Light</vt:lpstr>
      <vt:lpstr>汉仪书宋二KW</vt:lpstr>
      <vt:lpstr>深度学习项目PPT模板V1.4</vt:lpstr>
      <vt:lpstr>Kaggle Gemma大赛     LLMS 分布式训练</vt:lpstr>
      <vt:lpstr>1 分布式训练概述</vt:lpstr>
      <vt:lpstr>1 SFT 有监督微调</vt:lpstr>
      <vt:lpstr>1 SFT 有监督微调</vt:lpstr>
      <vt:lpstr>1 SFT 有监督微调</vt:lpstr>
      <vt:lpstr>1 SFT 有监督微调</vt:lpstr>
      <vt:lpstr>1 SFT 有监督微调</vt:lpstr>
      <vt:lpstr>1 SFT 有监督微调</vt:lpstr>
      <vt:lpstr>1 SFT 有监督微调</vt:lpstr>
      <vt:lpstr>1 SFT 有监督微调</vt:lpstr>
      <vt:lpstr>1 SFT 有监督微调</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深度之眼PPT模板</dc:title>
  <dc:creator>深度之眼</dc:creator>
  <cp:lastModifiedBy>Han</cp:lastModifiedBy>
  <cp:revision>1649</cp:revision>
  <dcterms:created xsi:type="dcterms:W3CDTF">2024-03-21T13:42:02Z</dcterms:created>
  <dcterms:modified xsi:type="dcterms:W3CDTF">2024-03-21T13:42:02Z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1033-6.5.2.8766</vt:lpwstr>
  </property>
  <property fmtid="{D5CDD505-2E9C-101B-9397-08002B2CF9AE}" pid="3" name="ICV">
    <vt:lpwstr>C2049CA3071E418080DB1924DED7BB77</vt:lpwstr>
  </property>
</Properties>
</file>